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98" autoAdjust="0"/>
  </p:normalViewPr>
  <p:slideViewPr>
    <p:cSldViewPr snapToGrid="0" snapToObjects="1">
      <p:cViewPr>
        <p:scale>
          <a:sx n="150" d="100"/>
          <a:sy n="150" d="100"/>
        </p:scale>
        <p:origin x="-1704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C84E9-32F8-F649-AC91-2A87EF3C208D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E4B7C-E996-7D40-B8DD-1F659942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1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mtClean="0">
                <a:latin typeface="Arial"/>
                <a:cs typeface="Arial"/>
              </a:rPr>
              <a:t>The fiber core and cladding correspond to the dispersed and continuous phases, respectively, and are both frozen in situ on cooling, after which the particles are released when needed.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E4B7C-E996-7D40-B8DD-1F65994235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8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4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F2A5B-8A9B-7F44-A8B2-8D504CE7E83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Box 316"/>
          <p:cNvSpPr txBox="1"/>
          <p:nvPr/>
        </p:nvSpPr>
        <p:spPr>
          <a:xfrm>
            <a:off x="171450" y="6126480"/>
            <a:ext cx="8849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Arial"/>
                <a:cs typeface="Arial"/>
              </a:rPr>
              <a:t>Hsu, C.W., Zhen, B., </a:t>
            </a:r>
            <a:r>
              <a:rPr lang="en-US" sz="1100" dirty="0" err="1" smtClean="0">
                <a:latin typeface="Arial"/>
                <a:cs typeface="Arial"/>
              </a:rPr>
              <a:t>Qiu</a:t>
            </a:r>
            <a:r>
              <a:rPr lang="en-US" sz="1100" dirty="0" smtClean="0">
                <a:latin typeface="Arial"/>
                <a:cs typeface="Arial"/>
              </a:rPr>
              <a:t>, W., </a:t>
            </a:r>
            <a:r>
              <a:rPr lang="en-US" sz="1100" dirty="0" err="1" smtClean="0">
                <a:latin typeface="Arial"/>
                <a:cs typeface="Arial"/>
              </a:rPr>
              <a:t>Shapira</a:t>
            </a:r>
            <a:r>
              <a:rPr lang="en-US" sz="1100" dirty="0" smtClean="0">
                <a:latin typeface="Arial"/>
                <a:cs typeface="Arial"/>
              </a:rPr>
              <a:t>, O., </a:t>
            </a:r>
            <a:r>
              <a:rPr lang="en-US" sz="1100" dirty="0" err="1" smtClean="0">
                <a:latin typeface="Arial"/>
                <a:cs typeface="Arial"/>
              </a:rPr>
              <a:t>DeLacy</a:t>
            </a:r>
            <a:r>
              <a:rPr lang="en-US" sz="1100" dirty="0" smtClean="0">
                <a:latin typeface="Arial"/>
                <a:cs typeface="Arial"/>
              </a:rPr>
              <a:t>, B.G., </a:t>
            </a:r>
            <a:r>
              <a:rPr lang="en-US" sz="1100" dirty="0" err="1" smtClean="0">
                <a:latin typeface="Arial"/>
                <a:cs typeface="Arial"/>
              </a:rPr>
              <a:t>Joannopoulos</a:t>
            </a:r>
            <a:r>
              <a:rPr lang="en-US" sz="1100" dirty="0" smtClean="0">
                <a:latin typeface="Arial"/>
                <a:cs typeface="Arial"/>
              </a:rPr>
              <a:t>, J.D., </a:t>
            </a:r>
            <a:r>
              <a:rPr lang="en-US" sz="1100" dirty="0">
                <a:latin typeface="Arial"/>
                <a:cs typeface="Arial"/>
              </a:rPr>
              <a:t>and </a:t>
            </a:r>
            <a:r>
              <a:rPr lang="en-US" sz="1100" dirty="0" err="1" smtClean="0">
                <a:latin typeface="Arial"/>
                <a:cs typeface="Arial"/>
              </a:rPr>
              <a:t>Soljacic</a:t>
            </a:r>
            <a:r>
              <a:rPr lang="en-US" sz="1100" dirty="0" smtClean="0">
                <a:latin typeface="Arial"/>
                <a:cs typeface="Arial"/>
              </a:rPr>
              <a:t>, M. </a:t>
            </a:r>
            <a:r>
              <a:rPr lang="en-US" sz="1100" dirty="0">
                <a:latin typeface="Arial"/>
                <a:cs typeface="Arial"/>
              </a:rPr>
              <a:t>“Transparent displays enabled by resonant nanoparticle scattering,” </a:t>
            </a:r>
            <a:r>
              <a:rPr lang="en-US" sz="1100" i="1" dirty="0">
                <a:latin typeface="Arial"/>
                <a:cs typeface="Arial"/>
              </a:rPr>
              <a:t>Nature Communications </a:t>
            </a:r>
            <a:r>
              <a:rPr lang="en-US" sz="1100" dirty="0">
                <a:latin typeface="Arial"/>
                <a:cs typeface="Arial"/>
              </a:rPr>
              <a:t>5, 3152 (2014).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76197" y="890149"/>
            <a:ext cx="4342659" cy="507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/>
                <a:cs typeface="Arial"/>
              </a:rPr>
              <a:t>Transparent displays have </a:t>
            </a:r>
            <a:r>
              <a:rPr lang="en-US" sz="1200" dirty="0" smtClean="0">
                <a:latin typeface="Arial"/>
                <a:cs typeface="Arial"/>
              </a:rPr>
              <a:t>many useful </a:t>
            </a:r>
            <a:r>
              <a:rPr lang="en-US" sz="1200" dirty="0">
                <a:latin typeface="Arial"/>
                <a:cs typeface="Arial"/>
              </a:rPr>
              <a:t>applications: one may turn a regular window into a projection screen, or display navigation and dashboard information while looking through the windshield of a car or plane. A number of technologies have been developed aiming at a subset of these </a:t>
            </a:r>
            <a:r>
              <a:rPr lang="en-US" sz="1200" dirty="0" smtClean="0">
                <a:latin typeface="Arial"/>
                <a:cs typeface="Arial"/>
              </a:rPr>
              <a:t>applications, </a:t>
            </a:r>
            <a:r>
              <a:rPr lang="en-US" sz="1200" dirty="0">
                <a:latin typeface="Arial"/>
                <a:cs typeface="Arial"/>
              </a:rPr>
              <a:t>but each method has certain limitations. </a:t>
            </a:r>
            <a:r>
              <a:rPr lang="en-US" sz="1200" dirty="0" smtClean="0">
                <a:latin typeface="Arial"/>
                <a:cs typeface="Arial"/>
              </a:rPr>
              <a:t>Researchers in the MIT MRSEC have developed a new type of transparent display using resonant nanoparticle scattering. </a:t>
            </a:r>
          </a:p>
          <a:p>
            <a:pPr algn="just"/>
            <a:endParaRPr lang="en-US" sz="1200" dirty="0">
              <a:latin typeface="Arial"/>
              <a:cs typeface="Arial"/>
            </a:endParaRPr>
          </a:p>
          <a:p>
            <a:pPr algn="just"/>
            <a:r>
              <a:rPr lang="en-US" sz="1200" dirty="0" smtClean="0">
                <a:latin typeface="Arial"/>
                <a:cs typeface="Arial"/>
              </a:rPr>
              <a:t>By </a:t>
            </a:r>
            <a:r>
              <a:rPr lang="en-US" sz="1200" dirty="0">
                <a:latin typeface="Arial"/>
                <a:cs typeface="Arial"/>
              </a:rPr>
              <a:t>embedding wavelength-selective nanoparticles in a transparent film and by projecting images at the resonant wavelength, </a:t>
            </a:r>
            <a:r>
              <a:rPr lang="en-US" sz="1200" dirty="0" smtClean="0">
                <a:latin typeface="Arial"/>
                <a:cs typeface="Arial"/>
              </a:rPr>
              <a:t>a screen is </a:t>
            </a:r>
            <a:r>
              <a:rPr lang="en-US" sz="1200" smtClean="0">
                <a:latin typeface="Arial"/>
                <a:cs typeface="Arial"/>
              </a:rPr>
              <a:t>created that </a:t>
            </a:r>
            <a:r>
              <a:rPr lang="en-US" sz="1200" dirty="0">
                <a:latin typeface="Arial"/>
                <a:cs typeface="Arial"/>
              </a:rPr>
              <a:t>scatters most of the projected light while being almost transparent to the ambient </a:t>
            </a:r>
            <a:r>
              <a:rPr lang="en-US" sz="1200" dirty="0" smtClean="0">
                <a:latin typeface="Arial"/>
                <a:cs typeface="Arial"/>
              </a:rPr>
              <a:t>light. A </a:t>
            </a:r>
            <a:r>
              <a:rPr lang="en-US" sz="1200" dirty="0">
                <a:latin typeface="Arial"/>
                <a:cs typeface="Arial"/>
              </a:rPr>
              <a:t>blue-color transparent </a:t>
            </a:r>
            <a:r>
              <a:rPr lang="en-US" sz="1200" dirty="0" smtClean="0">
                <a:latin typeface="Arial"/>
                <a:cs typeface="Arial"/>
              </a:rPr>
              <a:t>display was experimentally realized this way </a:t>
            </a:r>
            <a:r>
              <a:rPr lang="en-US" sz="1200" dirty="0">
                <a:latin typeface="Arial"/>
                <a:cs typeface="Arial"/>
              </a:rPr>
              <a:t>using silver nanoparticles </a:t>
            </a:r>
            <a:r>
              <a:rPr lang="en-US" sz="1200" dirty="0" smtClean="0">
                <a:latin typeface="Arial"/>
                <a:cs typeface="Arial"/>
              </a:rPr>
              <a:t>embedded </a:t>
            </a:r>
            <a:r>
              <a:rPr lang="en-US" sz="1200" dirty="0">
                <a:latin typeface="Arial"/>
                <a:cs typeface="Arial"/>
              </a:rPr>
              <a:t>in a transparent polymer </a:t>
            </a:r>
            <a:r>
              <a:rPr lang="en-US" sz="1200" dirty="0" smtClean="0">
                <a:latin typeface="Arial"/>
                <a:cs typeface="Arial"/>
              </a:rPr>
              <a:t>film. The figure on the right (bottom panel) </a:t>
            </a:r>
            <a:r>
              <a:rPr lang="en-US" sz="1200" dirty="0">
                <a:latin typeface="Arial"/>
                <a:cs typeface="Arial"/>
              </a:rPr>
              <a:t>shows the transparent display at work, with a blue MIT logo projected onto the screen from a laser </a:t>
            </a:r>
            <a:r>
              <a:rPr lang="en-US" sz="1200" dirty="0" smtClean="0">
                <a:latin typeface="Arial"/>
                <a:cs typeface="Arial"/>
              </a:rPr>
              <a:t>projector. </a:t>
            </a:r>
            <a:r>
              <a:rPr lang="en-US" sz="1200" dirty="0">
                <a:latin typeface="Arial"/>
                <a:cs typeface="Arial"/>
              </a:rPr>
              <a:t>The projected image shows up clearly on the screen, and is visible from all directions. In comparison, the same image projected onto regular glass </a:t>
            </a:r>
            <a:r>
              <a:rPr lang="en-US" sz="1200" dirty="0" smtClean="0">
                <a:latin typeface="Arial"/>
                <a:cs typeface="Arial"/>
              </a:rPr>
              <a:t>can </a:t>
            </a:r>
            <a:r>
              <a:rPr lang="en-US" sz="1200" dirty="0">
                <a:latin typeface="Arial"/>
                <a:cs typeface="Arial"/>
              </a:rPr>
              <a:t>barely be seen due to the lack of </a:t>
            </a:r>
            <a:r>
              <a:rPr lang="en-US" sz="1200" dirty="0" smtClean="0">
                <a:latin typeface="Arial"/>
                <a:cs typeface="Arial"/>
              </a:rPr>
              <a:t>scattering.</a:t>
            </a:r>
          </a:p>
          <a:p>
            <a:pPr algn="just"/>
            <a:endParaRPr lang="en-US" sz="1200" dirty="0">
              <a:latin typeface="Arial"/>
              <a:cs typeface="Arial"/>
            </a:endParaRPr>
          </a:p>
          <a:p>
            <a:pPr algn="just"/>
            <a:r>
              <a:rPr lang="en-US" sz="1200" dirty="0" smtClean="0">
                <a:latin typeface="Arial"/>
                <a:cs typeface="Arial"/>
              </a:rPr>
              <a:t>This </a:t>
            </a:r>
            <a:r>
              <a:rPr lang="en-US" sz="1200" dirty="0">
                <a:latin typeface="Arial"/>
                <a:cs typeface="Arial"/>
              </a:rPr>
              <a:t>approach features simplicity, wide viewing angle, </a:t>
            </a:r>
            <a:r>
              <a:rPr lang="en-US" sz="1200" dirty="0" smtClean="0">
                <a:latin typeface="Arial"/>
                <a:cs typeface="Arial"/>
              </a:rPr>
              <a:t>scalability to large sizes, </a:t>
            </a:r>
            <a:r>
              <a:rPr lang="en-US" sz="1200" dirty="0">
                <a:latin typeface="Arial"/>
                <a:cs typeface="Arial"/>
              </a:rPr>
              <a:t>and low cost</a:t>
            </a:r>
            <a:r>
              <a:rPr lang="en-US" sz="1200" dirty="0" smtClean="0">
                <a:latin typeface="Arial"/>
                <a:cs typeface="Arial"/>
              </a:rPr>
              <a:t>. It can turn store windows, office windows, or the windshield of cars into projection screens.</a:t>
            </a:r>
          </a:p>
        </p:txBody>
      </p:sp>
      <p:sp>
        <p:nvSpPr>
          <p:cNvPr id="174" name="Rectangle 2"/>
          <p:cNvSpPr>
            <a:spLocks noChangeArrowheads="1"/>
          </p:cNvSpPr>
          <p:nvPr/>
        </p:nvSpPr>
        <p:spPr bwMode="auto">
          <a:xfrm>
            <a:off x="171450" y="107810"/>
            <a:ext cx="8097310" cy="6026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Transparent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isplays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nabled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esonant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anoparticle Scattering</a:t>
            </a:r>
            <a:endParaRPr lang="en-US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Soljacic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J. D. </a:t>
            </a:r>
            <a:r>
              <a:rPr lang="fr-FR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Joannopoulos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(IRG III)</a:t>
            </a:r>
            <a:endParaRPr lang="en-US" b="1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685" y="4658609"/>
            <a:ext cx="4690575" cy="14465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latin typeface="Arial"/>
                <a:cs typeface="Arial"/>
              </a:rPr>
              <a:t>(a) Resonant nanoparticles are embedded in a polymer film to yield a material that scatters light strongly at the targeted resonant wavelength but is otherwise transparent. (b-d) Cross sections of silver-shell silica-core nanoparticles </a:t>
            </a:r>
            <a:r>
              <a:rPr lang="en-US" sz="1100" dirty="0" smtClean="0">
                <a:latin typeface="Arial"/>
                <a:cs typeface="Arial"/>
              </a:rPr>
              <a:t>optimized </a:t>
            </a:r>
            <a:r>
              <a:rPr lang="en-US" sz="1100" dirty="0">
                <a:latin typeface="Arial"/>
                <a:cs typeface="Arial"/>
              </a:rPr>
              <a:t>to scatter </a:t>
            </a:r>
            <a:r>
              <a:rPr lang="en-US" sz="1100" dirty="0" smtClean="0">
                <a:latin typeface="Arial"/>
                <a:cs typeface="Arial"/>
              </a:rPr>
              <a:t>blue, green, and red lights. (e) Comparing the transparent projection screen (left) and a regular piece of glass (right). A blue MIT logo is projected onto both, but only shows up on the transparent screen. Three cups are placed behind both screens to visually compare the transparency. </a:t>
            </a: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4" name="Picture 3" descr="figure_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92" y="547226"/>
            <a:ext cx="4344999" cy="3999374"/>
          </a:xfrm>
          <a:prstGeom prst="rect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32731" y="6533380"/>
            <a:ext cx="84794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i="1" dirty="0">
                <a:solidFill>
                  <a:srgbClr val="000000"/>
                </a:solidFill>
              </a:rPr>
              <a:t>This work was supported primarily by the MRSEC Program of the National Science Foundation under award number DMR-0819762.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416685" y="1236133"/>
            <a:ext cx="0" cy="42164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97467" y="6126480"/>
            <a:ext cx="7371293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MSE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15" y="106071"/>
            <a:ext cx="1424548" cy="3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475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Stolyarov</dc:creator>
  <cp:lastModifiedBy>Travis</cp:lastModifiedBy>
  <cp:revision>54</cp:revision>
  <cp:lastPrinted>2014-04-16T18:34:02Z</cp:lastPrinted>
  <dcterms:created xsi:type="dcterms:W3CDTF">2012-03-04T19:48:08Z</dcterms:created>
  <dcterms:modified xsi:type="dcterms:W3CDTF">2014-04-16T18:35:27Z</dcterms:modified>
</cp:coreProperties>
</file>