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3"/>
  </p:notesMasterIdLst>
  <p:sldIdLst>
    <p:sldId id="259" r:id="rId2"/>
  </p:sldIdLst>
  <p:sldSz cx="9144000" cy="6858000" type="screen4x3"/>
  <p:notesSz cx="7010400" cy="9296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1136" autoAdjust="0"/>
    <p:restoredTop sz="88367"/>
  </p:normalViewPr>
  <p:slideViewPr>
    <p:cSldViewPr snapToGrid="0" snapToObjects="1">
      <p:cViewPr varScale="1">
        <p:scale>
          <a:sx n="61" d="100"/>
          <a:sy n="61" d="100"/>
        </p:scale>
        <p:origin x="1612" y="44"/>
      </p:cViewPr>
      <p:guideLst>
        <p:guide orient="horz" pos="2160"/>
        <p:guide pos="2880"/>
      </p:guideLst>
    </p:cSldViewPr>
  </p:slideViewPr>
  <p:notesTextViewPr>
    <p:cViewPr>
      <p:scale>
        <a:sx n="114" d="100"/>
        <a:sy n="114"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3" Type="http://schemas.openxmlformats.org/officeDocument/2006/relationships/notesMaster" Target="notesMasters/notesMaster1.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6725"/>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970338" y="0"/>
            <a:ext cx="3038475" cy="466725"/>
          </a:xfrm>
          <a:prstGeom prst="rect">
            <a:avLst/>
          </a:prstGeom>
        </p:spPr>
        <p:txBody>
          <a:bodyPr vert="horz" lIns="91440" tIns="45720" rIns="91440" bIns="45720" rtlCol="0"/>
          <a:lstStyle>
            <a:lvl1pPr algn="r">
              <a:defRPr sz="1200"/>
            </a:lvl1pPr>
          </a:lstStyle>
          <a:p>
            <a:fld id="{3CECC08B-C2F0-174F-83FC-041855F56742}" type="datetimeFigureOut">
              <a:rPr lang="en-US" smtClean="0"/>
              <a:t>3/16/2021</a:t>
            </a:fld>
            <a:endParaRPr lang="en-US" dirty="0"/>
          </a:p>
        </p:txBody>
      </p:sp>
      <p:sp>
        <p:nvSpPr>
          <p:cNvPr id="4" name="Slide Image Placeholder 3"/>
          <p:cNvSpPr>
            <a:spLocks noGrp="1" noRot="1" noChangeAspect="1"/>
          </p:cNvSpPr>
          <p:nvPr>
            <p:ph type="sldImg" idx="2"/>
          </p:nvPr>
        </p:nvSpPr>
        <p:spPr>
          <a:xfrm>
            <a:off x="1414463" y="1162050"/>
            <a:ext cx="4181475" cy="31369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701675" y="4473575"/>
            <a:ext cx="5607050" cy="3660775"/>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675"/>
            <a:ext cx="3038475" cy="466725"/>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0338" y="8829675"/>
            <a:ext cx="3038475" cy="466725"/>
          </a:xfrm>
          <a:prstGeom prst="rect">
            <a:avLst/>
          </a:prstGeom>
        </p:spPr>
        <p:txBody>
          <a:bodyPr vert="horz" lIns="91440" tIns="45720" rIns="91440" bIns="45720" rtlCol="0" anchor="b"/>
          <a:lstStyle>
            <a:lvl1pPr algn="r">
              <a:defRPr sz="1200"/>
            </a:lvl1pPr>
          </a:lstStyle>
          <a:p>
            <a:fld id="{3FED944A-FCD5-214E-9F3B-379FF27E6EAE}" type="slidenum">
              <a:rPr lang="en-US" smtClean="0"/>
              <a:t>‹#›</a:t>
            </a:fld>
            <a:endParaRPr lang="en-US" dirty="0"/>
          </a:p>
        </p:txBody>
      </p:sp>
    </p:spTree>
    <p:extLst>
      <p:ext uri="{BB962C8B-B14F-4D97-AF65-F5344CB8AC3E}">
        <p14:creationId xmlns:p14="http://schemas.microsoft.com/office/powerpoint/2010/main" val="114308544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400" kern="1200" dirty="0" smtClean="0">
                <a:solidFill>
                  <a:schemeClr val="tx1"/>
                </a:solidFill>
                <a:effectLst/>
                <a:latin typeface="+mn-lt"/>
                <a:ea typeface="+mn-ea"/>
                <a:cs typeface="+mn-cs"/>
              </a:rPr>
              <a:t>For more information, please see the following publication (NU-MRSEC</a:t>
            </a:r>
            <a:r>
              <a:rPr lang="en-US" sz="1400" kern="1200" baseline="0" dirty="0" smtClean="0">
                <a:solidFill>
                  <a:schemeClr val="tx1"/>
                </a:solidFill>
                <a:effectLst/>
                <a:latin typeface="+mn-lt"/>
                <a:ea typeface="+mn-ea"/>
                <a:cs typeface="+mn-cs"/>
              </a:rPr>
              <a:t> IRG-1 PIs in </a:t>
            </a:r>
            <a:r>
              <a:rPr lang="en-US" sz="1400" b="1" kern="1200" baseline="0" dirty="0" smtClean="0">
                <a:solidFill>
                  <a:schemeClr val="tx1"/>
                </a:solidFill>
                <a:effectLst/>
                <a:latin typeface="+mn-lt"/>
                <a:ea typeface="+mn-ea"/>
                <a:cs typeface="+mn-cs"/>
              </a:rPr>
              <a:t>bold</a:t>
            </a:r>
            <a:r>
              <a:rPr lang="en-US" sz="1400" kern="1200" baseline="0" dirty="0" smtClean="0">
                <a:solidFill>
                  <a:schemeClr val="tx1"/>
                </a:solidFill>
                <a:effectLst/>
                <a:latin typeface="+mn-lt"/>
                <a:ea typeface="+mn-ea"/>
                <a:cs typeface="+mn-cs"/>
              </a:rPr>
              <a:t>)</a:t>
            </a:r>
            <a:r>
              <a:rPr lang="en-US" sz="1400" kern="120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Q. Li, V. S. C. Kolluru, M. S. Rahn, E. Schwenker, S. Li, R. G. Hennig, </a:t>
            </a:r>
            <a:r>
              <a:rPr lang="en-US" sz="1200" b="1" kern="1200" dirty="0" smtClean="0">
                <a:solidFill>
                  <a:schemeClr val="tx1"/>
                </a:solidFill>
                <a:effectLst/>
                <a:latin typeface="+mn-lt"/>
                <a:ea typeface="+mn-ea"/>
                <a:cs typeface="+mn-cs"/>
              </a:rPr>
              <a:t>P. Darancet</a:t>
            </a:r>
            <a:r>
              <a:rPr lang="en-US" sz="1200" kern="1200" dirty="0" smtClean="0">
                <a:solidFill>
                  <a:schemeClr val="tx1"/>
                </a:solidFill>
                <a:effectLst/>
                <a:latin typeface="+mn-lt"/>
                <a:ea typeface="+mn-ea"/>
                <a:cs typeface="+mn-cs"/>
              </a:rPr>
              <a:t>, </a:t>
            </a:r>
            <a:r>
              <a:rPr lang="en-US" sz="1200" b="1" kern="1200" dirty="0" smtClean="0">
                <a:solidFill>
                  <a:schemeClr val="tx1"/>
                </a:solidFill>
                <a:effectLst/>
                <a:latin typeface="+mn-lt"/>
                <a:ea typeface="+mn-ea"/>
                <a:cs typeface="+mn-cs"/>
              </a:rPr>
              <a:t>M. K. Y. Chan</a:t>
            </a:r>
            <a:r>
              <a:rPr lang="en-US" sz="1200" kern="1200" dirty="0" smtClean="0">
                <a:solidFill>
                  <a:schemeClr val="tx1"/>
                </a:solidFill>
                <a:effectLst/>
                <a:latin typeface="+mn-lt"/>
                <a:ea typeface="+mn-ea"/>
                <a:cs typeface="+mn-cs"/>
              </a:rPr>
              <a:t>, and </a:t>
            </a:r>
            <a:r>
              <a:rPr lang="en-US" sz="1200" b="1" kern="1200" dirty="0" smtClean="0">
                <a:solidFill>
                  <a:schemeClr val="tx1"/>
                </a:solidFill>
                <a:effectLst/>
                <a:latin typeface="+mn-lt"/>
                <a:ea typeface="+mn-ea"/>
                <a:cs typeface="+mn-cs"/>
              </a:rPr>
              <a:t>M. C. Hersam</a:t>
            </a:r>
            <a:r>
              <a:rPr lang="en-US" sz="1200" kern="1200" dirty="0" smtClean="0">
                <a:solidFill>
                  <a:schemeClr val="tx1"/>
                </a:solidFill>
                <a:effectLst/>
                <a:latin typeface="+mn-lt"/>
                <a:ea typeface="+mn-ea"/>
                <a:cs typeface="+mn-cs"/>
              </a:rPr>
              <a:t>, “Synthesis of borophane polymorphs through hydrogenation of borophene,” </a:t>
            </a:r>
            <a:r>
              <a:rPr lang="en-US" sz="1200" i="1" kern="1200" dirty="0" smtClean="0">
                <a:solidFill>
                  <a:schemeClr val="tx1"/>
                </a:solidFill>
                <a:effectLst/>
                <a:latin typeface="+mn-lt"/>
                <a:ea typeface="+mn-ea"/>
                <a:cs typeface="+mn-cs"/>
              </a:rPr>
              <a:t>Science</a:t>
            </a:r>
            <a:r>
              <a:rPr lang="en-US" sz="1200" kern="1200" dirty="0" smtClean="0">
                <a:solidFill>
                  <a:schemeClr val="tx1"/>
                </a:solidFill>
                <a:effectLst/>
                <a:latin typeface="+mn-lt"/>
                <a:ea typeface="+mn-ea"/>
                <a:cs typeface="+mn-cs"/>
              </a:rPr>
              <a:t>, </a:t>
            </a:r>
            <a:r>
              <a:rPr lang="en-US" sz="1200" b="1" kern="1200" dirty="0" smtClean="0">
                <a:solidFill>
                  <a:schemeClr val="tx1"/>
                </a:solidFill>
                <a:effectLst/>
                <a:latin typeface="+mn-lt"/>
                <a:ea typeface="+mn-ea"/>
                <a:cs typeface="+mn-cs"/>
              </a:rPr>
              <a:t>371</a:t>
            </a:r>
            <a:r>
              <a:rPr lang="en-US" sz="1200" kern="1200" dirty="0" smtClean="0">
                <a:solidFill>
                  <a:schemeClr val="tx1"/>
                </a:solidFill>
                <a:effectLst/>
                <a:latin typeface="+mn-lt"/>
                <a:ea typeface="+mn-ea"/>
                <a:cs typeface="+mn-cs"/>
              </a:rPr>
              <a:t>, 1143-1148 (2021).</a:t>
            </a:r>
            <a:endParaRPr lang="en-US" sz="1400" u="sng" dirty="0"/>
          </a:p>
        </p:txBody>
      </p:sp>
      <p:sp>
        <p:nvSpPr>
          <p:cNvPr id="4" name="Slide Number Placeholder 3"/>
          <p:cNvSpPr>
            <a:spLocks noGrp="1"/>
          </p:cNvSpPr>
          <p:nvPr>
            <p:ph type="sldNum" sz="quarter" idx="5"/>
          </p:nvPr>
        </p:nvSpPr>
        <p:spPr/>
        <p:txBody>
          <a:bodyPr/>
          <a:lstStyle/>
          <a:p>
            <a:fld id="{3FED944A-FCD5-214E-9F3B-379FF27E6EAE}" type="slidenum">
              <a:rPr lang="en-US" smtClean="0"/>
              <a:t>1</a:t>
            </a:fld>
            <a:endParaRPr lang="en-US" dirty="0"/>
          </a:p>
        </p:txBody>
      </p:sp>
    </p:spTree>
    <p:extLst>
      <p:ext uri="{BB962C8B-B14F-4D97-AF65-F5344CB8AC3E}">
        <p14:creationId xmlns:p14="http://schemas.microsoft.com/office/powerpoint/2010/main" val="88888976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399748" y="1995294"/>
            <a:ext cx="6498158" cy="1724867"/>
          </a:xfrm>
        </p:spPr>
        <p:txBody>
          <a:bodyPr vert="horz" lIns="91440" tIns="45720" rIns="91440" bIns="45720" rtlCol="0" anchor="b" anchorCtr="0">
            <a:noAutofit/>
          </a:bodyPr>
          <a:lstStyle>
            <a:lvl1pPr marL="0" indent="0" algn="ctr" defTabSz="914400" rtl="0" eaLnBrk="1" latinLnBrk="0" hangingPunct="1">
              <a:spcBef>
                <a:spcPct val="0"/>
              </a:spcBef>
              <a:buClr>
                <a:schemeClr val="accent1">
                  <a:lumMod val="60000"/>
                  <a:lumOff val="40000"/>
                </a:schemeClr>
              </a:buClr>
              <a:buSzPct val="110000"/>
              <a:buFont typeface="Wingdings 2" pitchFamily="18" charset="2"/>
              <a:buNone/>
              <a:defRPr sz="4600" kern="1200">
                <a:solidFill>
                  <a:schemeClr val="accent1"/>
                </a:solidFill>
                <a:latin typeface="+mj-lt"/>
                <a:ea typeface="+mj-ea"/>
                <a:cs typeface="+mj-cs"/>
              </a:defRPr>
            </a:lvl1pPr>
          </a:lstStyle>
          <a:p>
            <a:r>
              <a:rPr lang="en-US" dirty="0"/>
              <a:t>Click to edit Master title style</a:t>
            </a:r>
            <a:endParaRPr dirty="0"/>
          </a:p>
        </p:txBody>
      </p:sp>
      <p:sp>
        <p:nvSpPr>
          <p:cNvPr id="3" name="Subtitle 2"/>
          <p:cNvSpPr>
            <a:spLocks noGrp="1"/>
          </p:cNvSpPr>
          <p:nvPr>
            <p:ph type="subTitle" idx="1"/>
          </p:nvPr>
        </p:nvSpPr>
        <p:spPr>
          <a:xfrm>
            <a:off x="1399747" y="3956266"/>
            <a:ext cx="6498159" cy="916641"/>
          </a:xfrm>
        </p:spPr>
        <p:txBody>
          <a:bodyPr vert="horz" lIns="91440" tIns="45720" rIns="91440" bIns="45720" rtlCol="0">
            <a:normAutofit/>
          </a:bodyPr>
          <a:lstStyle>
            <a:lvl1pPr marL="0" indent="0" algn="ctr" defTabSz="914400" rtl="0" eaLnBrk="1" latinLnBrk="0" hangingPunct="1">
              <a:spcBef>
                <a:spcPts val="300"/>
              </a:spcBef>
              <a:buClr>
                <a:schemeClr val="accent1">
                  <a:lumMod val="60000"/>
                  <a:lumOff val="40000"/>
                </a:schemeClr>
              </a:buClr>
              <a:buSzPct val="110000"/>
              <a:buFont typeface="Wingdings 2" pitchFamily="18" charset="2"/>
              <a:buNone/>
              <a:defRPr sz="1800" kern="1200">
                <a:solidFill>
                  <a:schemeClr val="tx1">
                    <a:tint val="75000"/>
                  </a:schemeClr>
                </a:solidFill>
                <a:latin typeface="+mn-lt"/>
                <a:ea typeface="+mn-ea"/>
                <a:cs typeface="+mn-cs"/>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endParaRPr dirty="0"/>
          </a:p>
        </p:txBody>
      </p:sp>
      <p:sp>
        <p:nvSpPr>
          <p:cNvPr id="4" name="Date Placeholder 3"/>
          <p:cNvSpPr>
            <a:spLocks noGrp="1"/>
          </p:cNvSpPr>
          <p:nvPr>
            <p:ph type="dt" sz="half" idx="10"/>
          </p:nvPr>
        </p:nvSpPr>
        <p:spPr/>
        <p:txBody>
          <a:bodyPr/>
          <a:lstStyle/>
          <a:p>
            <a:fld id="{DAA67AA0-DEF6-D741-AF0E-1BCF8203E1C0}" type="datetimeFigureOut">
              <a:rPr lang="en-US" smtClean="0"/>
              <a:t>3/16/2021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1FA1B1B6-1873-E042-A246-BC0F54B866B4}" type="slidenum">
              <a:rPr lang="en-US" smtClean="0"/>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309929" y="-26103"/>
            <a:ext cx="5281622" cy="803189"/>
          </a:xfrm>
        </p:spPr>
        <p:txBody>
          <a:bodyPr/>
          <a:lstStyle>
            <a:lvl1pPr algn="l">
              <a:defRPr sz="2000">
                <a:solidFill>
                  <a:srgbClr val="FFFFFF"/>
                </a:solidFill>
              </a:defRPr>
            </a:lvl1pPr>
          </a:lstStyle>
          <a:p>
            <a:r>
              <a:rPr lang="en-US" dirty="0"/>
              <a:t>Click to edit Master title style</a:t>
            </a:r>
            <a:endParaRPr dirty="0"/>
          </a:p>
        </p:txBody>
      </p:sp>
      <p:sp>
        <p:nvSpPr>
          <p:cNvPr id="3" name="Content Placeholder 2"/>
          <p:cNvSpPr>
            <a:spLocks noGrp="1"/>
          </p:cNvSpPr>
          <p:nvPr>
            <p:ph idx="1"/>
          </p:nvPr>
        </p:nvSpPr>
        <p:spPr/>
        <p:txBody>
          <a:bodyPr/>
          <a:lstStyle>
            <a:lvl5pP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4" name="Date Placeholder 3"/>
          <p:cNvSpPr>
            <a:spLocks noGrp="1"/>
          </p:cNvSpPr>
          <p:nvPr>
            <p:ph type="dt" sz="half" idx="10"/>
          </p:nvPr>
        </p:nvSpPr>
        <p:spPr/>
        <p:txBody>
          <a:bodyPr/>
          <a:lstStyle/>
          <a:p>
            <a:fld id="{DAA67AA0-DEF6-D741-AF0E-1BCF8203E1C0}" type="datetimeFigureOut">
              <a:rPr lang="en-US" smtClean="0"/>
              <a:t>3/16/2021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1FA1B1B6-1873-E042-A246-BC0F54B866B4}" type="slidenum">
              <a:rPr lang="en-US" smtClean="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3566513" y="25655"/>
            <a:ext cx="5795584" cy="731178"/>
          </a:xfrm>
        </p:spPr>
        <p:txBody>
          <a:bodyPr/>
          <a:lstStyle>
            <a:lvl1pPr algn="l">
              <a:defRPr sz="2400">
                <a:solidFill>
                  <a:schemeClr val="bg1"/>
                </a:solidFill>
              </a:defRPr>
            </a:lvl1pPr>
          </a:lstStyle>
          <a:p>
            <a:r>
              <a:rPr lang="en-US" dirty="0"/>
              <a:t>Click to edit Master title style</a:t>
            </a:r>
            <a:endParaRPr dirty="0"/>
          </a:p>
        </p:txBody>
      </p:sp>
      <p:sp>
        <p:nvSpPr>
          <p:cNvPr id="3" name="Content Placeholder 2"/>
          <p:cNvSpPr>
            <a:spLocks noGrp="1"/>
          </p:cNvSpPr>
          <p:nvPr>
            <p:ph sz="half" idx="1"/>
          </p:nvPr>
        </p:nvSpPr>
        <p:spPr>
          <a:xfrm>
            <a:off x="549275" y="1600201"/>
            <a:ext cx="3840480" cy="4343400"/>
          </a:xfrm>
        </p:spPr>
        <p:txBody>
          <a:bodyPr>
            <a:normAutofit/>
          </a:bodyPr>
          <a:lstStyle>
            <a:lvl1pPr>
              <a:spcBef>
                <a:spcPts val="1600"/>
              </a:spcBef>
              <a:defRPr sz="1600"/>
            </a:lvl1pPr>
            <a:lvl2pPr>
              <a:defRPr sz="1400"/>
            </a:lvl2pPr>
            <a:lvl3pPr>
              <a:defRPr sz="1400"/>
            </a:lvl3pPr>
            <a:lvl4pPr>
              <a:defRPr sz="1400"/>
            </a:lvl4pPr>
            <a:lvl5pPr>
              <a:defRPr sz="14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dirty="0"/>
          </a:p>
        </p:txBody>
      </p:sp>
      <p:sp>
        <p:nvSpPr>
          <p:cNvPr id="4" name="Content Placeholder 3"/>
          <p:cNvSpPr>
            <a:spLocks noGrp="1"/>
          </p:cNvSpPr>
          <p:nvPr>
            <p:ph sz="half" idx="2"/>
          </p:nvPr>
        </p:nvSpPr>
        <p:spPr>
          <a:xfrm>
            <a:off x="4751071" y="1600201"/>
            <a:ext cx="3840480" cy="4343400"/>
          </a:xfrm>
        </p:spPr>
        <p:txBody>
          <a:bodyPr>
            <a:normAutofit/>
          </a:bodyPr>
          <a:lstStyle>
            <a:lvl1pPr>
              <a:spcBef>
                <a:spcPts val="1600"/>
              </a:spcBef>
              <a:defRPr sz="1600"/>
            </a:lvl1pPr>
            <a:lvl2pPr>
              <a:defRPr sz="1400"/>
            </a:lvl2pPr>
            <a:lvl3pPr>
              <a:defRPr sz="1400"/>
            </a:lvl3pPr>
            <a:lvl4pPr>
              <a:defRPr sz="1400"/>
            </a:lvl4pPr>
            <a:lvl5pPr>
              <a:defRPr sz="14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dirty="0"/>
          </a:p>
        </p:txBody>
      </p:sp>
      <p:sp>
        <p:nvSpPr>
          <p:cNvPr id="5" name="Date Placeholder 4"/>
          <p:cNvSpPr>
            <a:spLocks noGrp="1"/>
          </p:cNvSpPr>
          <p:nvPr>
            <p:ph type="dt" sz="half" idx="10"/>
          </p:nvPr>
        </p:nvSpPr>
        <p:spPr/>
        <p:txBody>
          <a:bodyPr/>
          <a:lstStyle/>
          <a:p>
            <a:fld id="{DAA67AA0-DEF6-D741-AF0E-1BCF8203E1C0}" type="datetimeFigureOut">
              <a:rPr lang="en-US" smtClean="0"/>
              <a:t>3/16/2021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1FA1B1B6-1873-E042-A246-BC0F54B866B4}" type="slidenum">
              <a:rPr lang="en-US" smtClean="0"/>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549275" y="2403144"/>
            <a:ext cx="8056563" cy="1362075"/>
          </a:xfrm>
        </p:spPr>
        <p:txBody>
          <a:bodyPr anchor="b" anchorCtr="0"/>
          <a:lstStyle>
            <a:lvl1pPr algn="ctr">
              <a:defRPr sz="4600" b="0" cap="none" baseline="0"/>
            </a:lvl1pPr>
          </a:lstStyle>
          <a:p>
            <a:r>
              <a:rPr lang="en-US"/>
              <a:t>Click to edit Master title style</a:t>
            </a:r>
            <a:endParaRPr/>
          </a:p>
        </p:txBody>
      </p:sp>
      <p:sp>
        <p:nvSpPr>
          <p:cNvPr id="3" name="Text Placeholder 2"/>
          <p:cNvSpPr>
            <a:spLocks noGrp="1"/>
          </p:cNvSpPr>
          <p:nvPr>
            <p:ph type="body" idx="1"/>
          </p:nvPr>
        </p:nvSpPr>
        <p:spPr>
          <a:xfrm>
            <a:off x="549275" y="3736005"/>
            <a:ext cx="8056563" cy="1500187"/>
          </a:xfrm>
        </p:spPr>
        <p:txBody>
          <a:bodyPr anchor="t" anchorCtr="0">
            <a:normAutofit/>
          </a:bodyPr>
          <a:lstStyle>
            <a:lvl1pPr marL="0" indent="0" algn="ctr">
              <a:spcBef>
                <a:spcPts val="300"/>
              </a:spcBef>
              <a:buNone/>
              <a:defRPr sz="18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DAA67AA0-DEF6-D741-AF0E-1BCF8203E1C0}" type="datetimeFigureOut">
              <a:rPr lang="en-US" smtClean="0"/>
              <a:t>3/16/2021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1FA1B1B6-1873-E042-A246-BC0F54B866B4}" type="slidenum">
              <a:rPr lang="en-US" smtClean="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3346036" y="240822"/>
            <a:ext cx="5797964" cy="504198"/>
          </a:xfrm>
        </p:spPr>
        <p:txBody>
          <a:bodyPr/>
          <a:lstStyle>
            <a:lvl1pPr algn="l">
              <a:defRPr sz="2400">
                <a:solidFill>
                  <a:srgbClr val="FFFFFF"/>
                </a:solidFill>
              </a:defRPr>
            </a:lvl1pPr>
          </a:lstStyle>
          <a:p>
            <a:r>
              <a:rPr lang="en-US" dirty="0"/>
              <a:t>Click to edit Master title style</a:t>
            </a:r>
            <a:endParaRPr dirty="0"/>
          </a:p>
        </p:txBody>
      </p:sp>
      <p:sp>
        <p:nvSpPr>
          <p:cNvPr id="3" name="Text Placeholder 2"/>
          <p:cNvSpPr>
            <a:spLocks noGrp="1"/>
          </p:cNvSpPr>
          <p:nvPr>
            <p:ph type="body" idx="1"/>
          </p:nvPr>
        </p:nvSpPr>
        <p:spPr>
          <a:xfrm>
            <a:off x="549274" y="1453224"/>
            <a:ext cx="3840480" cy="750887"/>
          </a:xfrm>
        </p:spPr>
        <p:txBody>
          <a:bodyPr anchor="b">
            <a:noAutofit/>
          </a:bodyPr>
          <a:lstStyle>
            <a:lvl1pPr marL="0" indent="0" algn="l">
              <a:spcBef>
                <a:spcPts val="0"/>
              </a:spcBef>
              <a:buNone/>
              <a:defRPr sz="1600" b="1">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549274" y="2347415"/>
            <a:ext cx="3840480" cy="3596185"/>
          </a:xfrm>
        </p:spPr>
        <p:txBody>
          <a:bodyPr>
            <a:normAutofit/>
          </a:bodyPr>
          <a:lstStyle>
            <a:lvl1pPr>
              <a:spcBef>
                <a:spcPts val="1600"/>
              </a:spcBef>
              <a:defRPr sz="1400"/>
            </a:lvl1pPr>
            <a:lvl2pPr>
              <a:defRPr sz="1400"/>
            </a:lvl2pPr>
            <a:lvl3pPr>
              <a:defRPr sz="1400"/>
            </a:lvl3pPr>
            <a:lvl4pPr>
              <a:defRPr sz="1400"/>
            </a:lvl4pPr>
            <a:lvl5pPr>
              <a:defRPr sz="14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dirty="0"/>
          </a:p>
        </p:txBody>
      </p:sp>
      <p:sp>
        <p:nvSpPr>
          <p:cNvPr id="5" name="Text Placeholder 4"/>
          <p:cNvSpPr>
            <a:spLocks noGrp="1"/>
          </p:cNvSpPr>
          <p:nvPr>
            <p:ph type="body" sz="quarter" idx="3"/>
          </p:nvPr>
        </p:nvSpPr>
        <p:spPr>
          <a:xfrm>
            <a:off x="4751070" y="1453224"/>
            <a:ext cx="3840480" cy="750887"/>
          </a:xfrm>
        </p:spPr>
        <p:txBody>
          <a:bodyPr anchor="b">
            <a:noAutofit/>
          </a:bodyPr>
          <a:lstStyle>
            <a:lvl1pPr marL="0" indent="0" algn="l">
              <a:spcBef>
                <a:spcPts val="0"/>
              </a:spcBef>
              <a:buNone/>
              <a:defRPr sz="1600" b="1">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p:cNvSpPr>
            <a:spLocks noGrp="1"/>
          </p:cNvSpPr>
          <p:nvPr>
            <p:ph sz="quarter" idx="4"/>
          </p:nvPr>
        </p:nvSpPr>
        <p:spPr>
          <a:xfrm>
            <a:off x="4751070" y="2347415"/>
            <a:ext cx="3840480" cy="3596185"/>
          </a:xfrm>
        </p:spPr>
        <p:txBody>
          <a:bodyPr>
            <a:normAutofit/>
          </a:bodyPr>
          <a:lstStyle>
            <a:lvl1pPr>
              <a:spcBef>
                <a:spcPts val="1600"/>
              </a:spcBef>
              <a:defRPr sz="1400"/>
            </a:lvl1pPr>
            <a:lvl2pPr>
              <a:defRPr sz="1400"/>
            </a:lvl2pPr>
            <a:lvl3pPr>
              <a:defRPr sz="1400"/>
            </a:lvl3pPr>
            <a:lvl4pPr>
              <a:defRPr sz="1400"/>
            </a:lvl4pPr>
            <a:lvl5pPr>
              <a:defRPr sz="14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dirty="0"/>
          </a:p>
        </p:txBody>
      </p:sp>
      <p:sp>
        <p:nvSpPr>
          <p:cNvPr id="7" name="Date Placeholder 6"/>
          <p:cNvSpPr>
            <a:spLocks noGrp="1"/>
          </p:cNvSpPr>
          <p:nvPr>
            <p:ph type="dt" sz="half" idx="10"/>
          </p:nvPr>
        </p:nvSpPr>
        <p:spPr/>
        <p:txBody>
          <a:bodyPr/>
          <a:lstStyle/>
          <a:p>
            <a:fld id="{DAA67AA0-DEF6-D741-AF0E-1BCF8203E1C0}" type="datetimeFigureOut">
              <a:rPr lang="en-US" smtClean="0"/>
              <a:t>3/16/2021</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1FA1B1B6-1873-E042-A246-BC0F54B866B4}" type="slidenum">
              <a:rPr lang="en-US" smtClean="0"/>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3.jpeg"/><Relationship Id="rId3" Type="http://schemas.openxmlformats.org/officeDocument/2006/relationships/slideLayout" Target="../slideLayouts/slideLayout3.xml"/><Relationship Id="rId7" Type="http://schemas.openxmlformats.org/officeDocument/2006/relationships/image" Target="../media/image2.jpeg"/><Relationship Id="rId12" Type="http://schemas.openxmlformats.org/officeDocument/2006/relationships/image" Target="../media/image7.jp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11" Type="http://schemas.openxmlformats.org/officeDocument/2006/relationships/image" Target="../media/image6.jpg"/><Relationship Id="rId5" Type="http://schemas.openxmlformats.org/officeDocument/2006/relationships/slideLayout" Target="../slideLayouts/slideLayout5.xml"/><Relationship Id="rId10" Type="http://schemas.openxmlformats.org/officeDocument/2006/relationships/image" Target="../media/image5.jpeg"/><Relationship Id="rId4" Type="http://schemas.openxmlformats.org/officeDocument/2006/relationships/slideLayout" Target="../slideLayouts/slideLayout4.xml"/><Relationship Id="rId9" Type="http://schemas.openxmlformats.org/officeDocument/2006/relationships/image" Target="../media/image4.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49275" y="107576"/>
            <a:ext cx="8042276" cy="1336956"/>
          </a:xfrm>
          <a:prstGeom prst="rect">
            <a:avLst/>
          </a:prstGeom>
        </p:spPr>
        <p:txBody>
          <a:bodyPr vert="horz" lIns="91440" tIns="45720" rIns="91440" bIns="45720" rtlCol="0" anchor="b" anchorCtr="0">
            <a:noAutofit/>
          </a:bodyPr>
          <a:lstStyle/>
          <a:p>
            <a:r>
              <a:rPr lang="en-US"/>
              <a:t>Click to edit Master title style</a:t>
            </a:r>
            <a:endParaRPr/>
          </a:p>
        </p:txBody>
      </p:sp>
      <p:sp>
        <p:nvSpPr>
          <p:cNvPr id="3" name="Text Placeholder 2"/>
          <p:cNvSpPr>
            <a:spLocks noGrp="1"/>
          </p:cNvSpPr>
          <p:nvPr>
            <p:ph type="body" idx="1"/>
          </p:nvPr>
        </p:nvSpPr>
        <p:spPr>
          <a:xfrm>
            <a:off x="549275" y="1600201"/>
            <a:ext cx="8042276" cy="43434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4" name="Date Placeholder 3"/>
          <p:cNvSpPr>
            <a:spLocks noGrp="1"/>
          </p:cNvSpPr>
          <p:nvPr>
            <p:ph type="dt" sz="half" idx="2"/>
          </p:nvPr>
        </p:nvSpPr>
        <p:spPr>
          <a:xfrm>
            <a:off x="5629835" y="6275668"/>
            <a:ext cx="2133600" cy="365125"/>
          </a:xfrm>
          <a:prstGeom prst="rect">
            <a:avLst/>
          </a:prstGeom>
        </p:spPr>
        <p:txBody>
          <a:bodyPr vert="horz" lIns="91440" tIns="45720" rIns="91440" bIns="45720" rtlCol="0" anchor="ctr"/>
          <a:lstStyle>
            <a:lvl1pPr algn="r">
              <a:defRPr sz="1200">
                <a:solidFill>
                  <a:schemeClr val="bg1"/>
                </a:solidFill>
              </a:defRPr>
            </a:lvl1pPr>
          </a:lstStyle>
          <a:p>
            <a:fld id="{DAA67AA0-DEF6-D741-AF0E-1BCF8203E1C0}" type="datetimeFigureOut">
              <a:rPr lang="en-US" smtClean="0"/>
              <a:t>3/16/2021</a:t>
            </a:fld>
            <a:endParaRPr lang="en-US" dirty="0"/>
          </a:p>
        </p:txBody>
      </p:sp>
      <p:sp>
        <p:nvSpPr>
          <p:cNvPr id="5" name="Footer Placeholder 4"/>
          <p:cNvSpPr>
            <a:spLocks noGrp="1"/>
          </p:cNvSpPr>
          <p:nvPr>
            <p:ph type="ftr" sz="quarter" idx="3"/>
          </p:nvPr>
        </p:nvSpPr>
        <p:spPr>
          <a:xfrm>
            <a:off x="264458" y="6275668"/>
            <a:ext cx="4840941" cy="365125"/>
          </a:xfrm>
          <a:prstGeom prst="rect">
            <a:avLst/>
          </a:prstGeom>
        </p:spPr>
        <p:txBody>
          <a:bodyPr vert="horz" lIns="91440" tIns="45720" rIns="91440" bIns="45720" rtlCol="0" anchor="ctr"/>
          <a:lstStyle>
            <a:lvl1pPr algn="l">
              <a:defRPr sz="1200">
                <a:solidFill>
                  <a:schemeClr val="bg1"/>
                </a:solidFill>
              </a:defRPr>
            </a:lvl1pPr>
          </a:lstStyle>
          <a:p>
            <a:endParaRPr lang="en-US" dirty="0"/>
          </a:p>
        </p:txBody>
      </p:sp>
      <p:sp>
        <p:nvSpPr>
          <p:cNvPr id="6" name="Slide Number Placeholder 5"/>
          <p:cNvSpPr>
            <a:spLocks noGrp="1"/>
          </p:cNvSpPr>
          <p:nvPr>
            <p:ph type="sldNum" sz="quarter" idx="4"/>
          </p:nvPr>
        </p:nvSpPr>
        <p:spPr>
          <a:xfrm>
            <a:off x="7897906" y="6275668"/>
            <a:ext cx="990600" cy="365125"/>
          </a:xfrm>
          <a:prstGeom prst="rect">
            <a:avLst/>
          </a:prstGeom>
        </p:spPr>
        <p:txBody>
          <a:bodyPr vert="horz" lIns="91440" tIns="45720" rIns="91440" bIns="45720" rtlCol="0" anchor="ctr"/>
          <a:lstStyle>
            <a:lvl1pPr algn="r">
              <a:defRPr sz="3600">
                <a:solidFill>
                  <a:schemeClr val="bg1"/>
                </a:solidFill>
              </a:defRPr>
            </a:lvl1pPr>
          </a:lstStyle>
          <a:p>
            <a:fld id="{1FA1B1B6-1873-E042-A246-BC0F54B866B4}" type="slidenum">
              <a:rPr lang="en-US" smtClean="0"/>
              <a:t>‹#›</a:t>
            </a:fld>
            <a:endParaRPr lang="en-US" dirty="0"/>
          </a:p>
        </p:txBody>
      </p:sp>
      <p:pic>
        <p:nvPicPr>
          <p:cNvPr id="7" name="Picture 6" descr="DMR Templates BMAT.jpg"/>
          <p:cNvPicPr>
            <a:picLocks noChangeAspect="1"/>
          </p:cNvPicPr>
          <p:nvPr userDrawn="1"/>
        </p:nvPicPr>
        <p:blipFill>
          <a:blip r:embed="rId7" cstate="print">
            <a:extLst>
              <a:ext uri="{28A0092B-C50C-407E-A947-70E740481C1C}">
                <a14:useLocalDpi xmlns:a14="http://schemas.microsoft.com/office/drawing/2010/main"/>
              </a:ext>
            </a:extLst>
          </a:blip>
          <a:stretch>
            <a:fillRect/>
          </a:stretch>
        </p:blipFill>
        <p:spPr>
          <a:xfrm>
            <a:off x="0" y="0"/>
            <a:ext cx="9144000" cy="6858000"/>
          </a:xfrm>
          <a:prstGeom prst="rect">
            <a:avLst/>
          </a:prstGeom>
        </p:spPr>
      </p:pic>
      <p:pic>
        <p:nvPicPr>
          <p:cNvPr id="8" name="Picture 7" descr="DMR Templates MMN.jpg"/>
          <p:cNvPicPr>
            <a:picLocks noChangeAspect="1"/>
          </p:cNvPicPr>
          <p:nvPr userDrawn="1"/>
        </p:nvPicPr>
        <p:blipFill>
          <a:blip r:embed="rId8" cstate="print">
            <a:extLst>
              <a:ext uri="{28A0092B-C50C-407E-A947-70E740481C1C}">
                <a14:useLocalDpi xmlns:a14="http://schemas.microsoft.com/office/drawing/2010/main"/>
              </a:ext>
            </a:extLst>
          </a:blip>
          <a:stretch>
            <a:fillRect/>
          </a:stretch>
        </p:blipFill>
        <p:spPr>
          <a:xfrm>
            <a:off x="0" y="0"/>
            <a:ext cx="9144000" cy="6858000"/>
          </a:xfrm>
          <a:prstGeom prst="rect">
            <a:avLst/>
          </a:prstGeom>
        </p:spPr>
      </p:pic>
      <p:pic>
        <p:nvPicPr>
          <p:cNvPr id="9" name="Picture 8" descr="DMR Templates CER.jpg"/>
          <p:cNvPicPr>
            <a:picLocks noChangeAspect="1"/>
          </p:cNvPicPr>
          <p:nvPr userDrawn="1"/>
        </p:nvPicPr>
        <p:blipFill>
          <a:blip r:embed="rId9" cstate="print">
            <a:extLst>
              <a:ext uri="{28A0092B-C50C-407E-A947-70E740481C1C}">
                <a14:useLocalDpi xmlns:a14="http://schemas.microsoft.com/office/drawing/2010/main"/>
              </a:ext>
            </a:extLst>
          </a:blip>
          <a:stretch>
            <a:fillRect/>
          </a:stretch>
        </p:blipFill>
        <p:spPr>
          <a:xfrm>
            <a:off x="0" y="0"/>
            <a:ext cx="9144000" cy="6858000"/>
          </a:xfrm>
          <a:prstGeom prst="rect">
            <a:avLst/>
          </a:prstGeom>
        </p:spPr>
      </p:pic>
      <p:pic>
        <p:nvPicPr>
          <p:cNvPr id="10" name="Picture 9" descr="DMR Templates CMMT.jpg"/>
          <p:cNvPicPr>
            <a:picLocks noChangeAspect="1"/>
          </p:cNvPicPr>
          <p:nvPr userDrawn="1"/>
        </p:nvPicPr>
        <p:blipFill>
          <a:blip r:embed="rId10" cstate="print">
            <a:extLst>
              <a:ext uri="{28A0092B-C50C-407E-A947-70E740481C1C}">
                <a14:useLocalDpi xmlns:a14="http://schemas.microsoft.com/office/drawing/2010/main"/>
              </a:ext>
            </a:extLst>
          </a:blip>
          <a:stretch>
            <a:fillRect/>
          </a:stretch>
        </p:blipFill>
        <p:spPr>
          <a:xfrm>
            <a:off x="0" y="0"/>
            <a:ext cx="9144000" cy="6858000"/>
          </a:xfrm>
          <a:prstGeom prst="rect">
            <a:avLst/>
          </a:prstGeom>
        </p:spPr>
      </p:pic>
      <p:pic>
        <p:nvPicPr>
          <p:cNvPr id="11" name="Picture 10" descr="DMR Templates D.jpg"/>
          <p:cNvPicPr>
            <a:picLocks noChangeAspect="1"/>
          </p:cNvPicPr>
          <p:nvPr userDrawn="1"/>
        </p:nvPicPr>
        <p:blipFill>
          <a:blip r:embed="rId11" cstate="print">
            <a:extLst>
              <a:ext uri="{28A0092B-C50C-407E-A947-70E740481C1C}">
                <a14:useLocalDpi xmlns:a14="http://schemas.microsoft.com/office/drawing/2010/main"/>
              </a:ext>
            </a:extLst>
          </a:blip>
          <a:stretch>
            <a:fillRect/>
          </a:stretch>
        </p:blipFill>
        <p:spPr>
          <a:xfrm>
            <a:off x="0" y="0"/>
            <a:ext cx="9144000" cy="6858000"/>
          </a:xfrm>
          <a:prstGeom prst="rect">
            <a:avLst/>
          </a:prstGeom>
        </p:spPr>
      </p:pic>
      <p:pic>
        <p:nvPicPr>
          <p:cNvPr id="12" name="Picture 11" descr="DMR Templates 88P.jpg"/>
          <p:cNvPicPr>
            <a:picLocks noChangeAspect="1"/>
          </p:cNvPicPr>
          <p:nvPr userDrawn="1"/>
        </p:nvPicPr>
        <p:blipFill>
          <a:blip r:embed="rId12" cstate="print">
            <a:extLst>
              <a:ext uri="{28A0092B-C50C-407E-A947-70E740481C1C}">
                <a14:useLocalDpi xmlns:a14="http://schemas.microsoft.com/office/drawing/2010/main"/>
              </a:ext>
            </a:extLst>
          </a:blip>
          <a:stretch>
            <a:fillRect/>
          </a:stretch>
        </p:blipFill>
        <p:spPr>
          <a:xfrm>
            <a:off x="0" y="0"/>
            <a:ext cx="9144000" cy="6858000"/>
          </a:xfrm>
          <a:prstGeom prst="rect">
            <a:avLst/>
          </a:prstGeom>
        </p:spPr>
      </p:pic>
    </p:spTree>
  </p:cSld>
  <p:clrMap bg1="lt1" tx1="dk1" bg2="lt2" tx2="dk2" accent1="accent1" accent2="accent2" accent3="accent3" accent4="accent4" accent5="accent5" accent6="accent6" hlink="hlink" folHlink="folHlink"/>
  <p:sldLayoutIdLst>
    <p:sldLayoutId id="2147483661" r:id="rId1"/>
    <p:sldLayoutId id="2147483662" r:id="rId2"/>
    <p:sldLayoutId id="2147483665" r:id="rId3"/>
    <p:sldLayoutId id="2147483664" r:id="rId4"/>
    <p:sldLayoutId id="2147483666" r:id="rId5"/>
  </p:sldLayoutIdLst>
  <p:txStyles>
    <p:titleStyle>
      <a:lvl1pPr algn="ctr" defTabSz="914400" rtl="0" eaLnBrk="1" latinLnBrk="0" hangingPunct="1">
        <a:spcBef>
          <a:spcPct val="0"/>
        </a:spcBef>
        <a:buNone/>
        <a:defRPr sz="4600" kern="1200">
          <a:solidFill>
            <a:schemeClr val="accent1"/>
          </a:solidFill>
          <a:latin typeface="+mj-lt"/>
          <a:ea typeface="+mj-ea"/>
          <a:cs typeface="+mj-cs"/>
        </a:defRPr>
      </a:lvl1pPr>
    </p:titleStyle>
    <p:bodyStyle>
      <a:lvl1pPr marL="349250" indent="-349250" algn="l" defTabSz="914400" rtl="0" eaLnBrk="1" latinLnBrk="0" hangingPunct="1">
        <a:spcBef>
          <a:spcPts val="2000"/>
        </a:spcBef>
        <a:buClr>
          <a:schemeClr val="accent1">
            <a:lumMod val="60000"/>
            <a:lumOff val="40000"/>
          </a:schemeClr>
        </a:buClr>
        <a:buSzPct val="110000"/>
        <a:buFont typeface="Wingdings 2" pitchFamily="18" charset="2"/>
        <a:buChar char=""/>
        <a:defRPr sz="2400" kern="1200">
          <a:solidFill>
            <a:schemeClr val="tx1">
              <a:lumMod val="65000"/>
              <a:lumOff val="35000"/>
            </a:schemeClr>
          </a:solidFill>
          <a:latin typeface="+mn-lt"/>
          <a:ea typeface="+mn-ea"/>
          <a:cs typeface="+mn-cs"/>
        </a:defRPr>
      </a:lvl1pPr>
      <a:lvl2pPr marL="685800" indent="-336550" algn="l" defTabSz="914400" rtl="0" eaLnBrk="1" latinLnBrk="0" hangingPunct="1">
        <a:spcBef>
          <a:spcPts val="600"/>
        </a:spcBef>
        <a:buClr>
          <a:schemeClr val="accent1">
            <a:lumMod val="75000"/>
          </a:schemeClr>
        </a:buClr>
        <a:buSzPct val="110000"/>
        <a:buFont typeface="Wingdings 2" pitchFamily="18" charset="2"/>
        <a:buChar char=""/>
        <a:defRPr sz="2200" kern="1200">
          <a:solidFill>
            <a:schemeClr val="tx1">
              <a:lumMod val="65000"/>
              <a:lumOff val="35000"/>
            </a:schemeClr>
          </a:solidFill>
          <a:latin typeface="+mn-lt"/>
          <a:ea typeface="+mn-ea"/>
          <a:cs typeface="+mn-cs"/>
        </a:defRPr>
      </a:lvl2pPr>
      <a:lvl3pPr marL="968375" indent="-282575" algn="l" defTabSz="914400" rtl="0" eaLnBrk="1" latinLnBrk="0" hangingPunct="1">
        <a:spcBef>
          <a:spcPts val="600"/>
        </a:spcBef>
        <a:buClr>
          <a:schemeClr val="accent1">
            <a:lumMod val="60000"/>
            <a:lumOff val="40000"/>
          </a:schemeClr>
        </a:buClr>
        <a:buSzPct val="110000"/>
        <a:buFont typeface="Wingdings 2" pitchFamily="18" charset="2"/>
        <a:buChar char=""/>
        <a:defRPr sz="2000" kern="1200">
          <a:solidFill>
            <a:schemeClr val="tx1">
              <a:lumMod val="65000"/>
              <a:lumOff val="35000"/>
            </a:schemeClr>
          </a:solidFill>
          <a:latin typeface="+mn-lt"/>
          <a:ea typeface="+mn-ea"/>
          <a:cs typeface="+mn-cs"/>
        </a:defRPr>
      </a:lvl3pPr>
      <a:lvl4pPr marL="1263650" indent="-295275" algn="l" defTabSz="914400" rtl="0" eaLnBrk="1" latinLnBrk="0" hangingPunct="1">
        <a:spcBef>
          <a:spcPts val="600"/>
        </a:spcBef>
        <a:buClr>
          <a:schemeClr val="accent1">
            <a:lumMod val="75000"/>
          </a:schemeClr>
        </a:buClr>
        <a:buSzPct val="110000"/>
        <a:buFont typeface="Wingdings 2" pitchFamily="18" charset="2"/>
        <a:buChar char=""/>
        <a:defRPr sz="1800" kern="1200">
          <a:solidFill>
            <a:schemeClr val="tx1">
              <a:lumMod val="65000"/>
              <a:lumOff val="35000"/>
            </a:schemeClr>
          </a:solidFill>
          <a:latin typeface="+mn-lt"/>
          <a:ea typeface="+mn-ea"/>
          <a:cs typeface="+mn-cs"/>
        </a:defRPr>
      </a:lvl4pPr>
      <a:lvl5pPr marL="1546225" indent="-282575" algn="l" defTabSz="914400" rtl="0" eaLnBrk="1" latinLnBrk="0" hangingPunct="1">
        <a:spcBef>
          <a:spcPts val="600"/>
        </a:spcBef>
        <a:buClr>
          <a:schemeClr val="accent1">
            <a:lumMod val="60000"/>
            <a:lumOff val="40000"/>
          </a:schemeClr>
        </a:buClr>
        <a:buSzPct val="110000"/>
        <a:buFont typeface="Wingdings 2" pitchFamily="18" charset="2"/>
        <a:buChar char=""/>
        <a:defRPr sz="1800" kern="1200">
          <a:solidFill>
            <a:schemeClr val="tx1">
              <a:lumMod val="65000"/>
              <a:lumOff val="35000"/>
            </a:schemeClr>
          </a:solidFill>
          <a:latin typeface="+mn-lt"/>
          <a:ea typeface="+mn-ea"/>
          <a:cs typeface="+mn-cs"/>
        </a:defRPr>
      </a:lvl5pPr>
      <a:lvl6pPr marL="1828800" indent="-282575" algn="l" defTabSz="914400" rtl="0" eaLnBrk="1" latinLnBrk="0" hangingPunct="1">
        <a:spcBef>
          <a:spcPct val="20000"/>
        </a:spcBef>
        <a:buClr>
          <a:schemeClr val="accent2"/>
        </a:buClr>
        <a:buSzPct val="110000"/>
        <a:buFont typeface="Wingdings 2" pitchFamily="18" charset="2"/>
        <a:buChar char=""/>
        <a:defRPr lang="en-US" sz="1800" kern="1200" dirty="0" smtClean="0">
          <a:solidFill>
            <a:schemeClr val="tx1">
              <a:lumMod val="65000"/>
              <a:lumOff val="35000"/>
            </a:schemeClr>
          </a:solidFill>
          <a:latin typeface="+mn-lt"/>
          <a:ea typeface="+mn-ea"/>
          <a:cs typeface="+mn-cs"/>
        </a:defRPr>
      </a:lvl6pPr>
      <a:lvl7pPr marL="2117725" indent="-282575" algn="l" defTabSz="914400" rtl="0" eaLnBrk="1" latinLnBrk="0" hangingPunct="1">
        <a:spcBef>
          <a:spcPct val="20000"/>
        </a:spcBef>
        <a:buClr>
          <a:schemeClr val="accent1">
            <a:lumMod val="60000"/>
            <a:lumOff val="40000"/>
          </a:schemeClr>
        </a:buClr>
        <a:buSzPct val="110000"/>
        <a:buFont typeface="Wingdings 2" pitchFamily="18" charset="2"/>
        <a:buChar char=""/>
        <a:defRPr lang="en-US" sz="1800" kern="1200" dirty="0" smtClean="0">
          <a:solidFill>
            <a:schemeClr val="tx1">
              <a:lumMod val="65000"/>
              <a:lumOff val="35000"/>
            </a:schemeClr>
          </a:solidFill>
          <a:latin typeface="+mn-lt"/>
          <a:ea typeface="+mn-ea"/>
          <a:cs typeface="+mn-cs"/>
        </a:defRPr>
      </a:lvl7pPr>
      <a:lvl8pPr marL="2398713" indent="-282575" algn="l" defTabSz="914400" rtl="0" eaLnBrk="1" latinLnBrk="0" hangingPunct="1">
        <a:spcBef>
          <a:spcPct val="20000"/>
        </a:spcBef>
        <a:buClr>
          <a:schemeClr val="accent2"/>
        </a:buClr>
        <a:buSzPct val="110000"/>
        <a:buFont typeface="Wingdings 2" pitchFamily="18" charset="2"/>
        <a:buChar char=""/>
        <a:defRPr lang="en-US" sz="1800" kern="1200" dirty="0" smtClean="0">
          <a:solidFill>
            <a:schemeClr val="tx1">
              <a:lumMod val="65000"/>
              <a:lumOff val="35000"/>
            </a:schemeClr>
          </a:solidFill>
          <a:latin typeface="+mn-lt"/>
          <a:ea typeface="+mn-ea"/>
          <a:cs typeface="+mn-cs"/>
        </a:defRPr>
      </a:lvl8pPr>
      <a:lvl9pPr marL="2689225" indent="-282575" algn="l" defTabSz="914400" rtl="0" eaLnBrk="1" latinLnBrk="0" hangingPunct="1">
        <a:spcBef>
          <a:spcPct val="20000"/>
        </a:spcBef>
        <a:buClr>
          <a:schemeClr val="accent1">
            <a:lumMod val="60000"/>
            <a:lumOff val="40000"/>
          </a:schemeClr>
        </a:buClr>
        <a:buSzPct val="110000"/>
        <a:buFont typeface="Wingdings 2" pitchFamily="18" charset="2"/>
        <a:buChar char=""/>
        <a:defRPr lang="en-US" sz="1800" kern="1200" dirty="0">
          <a:solidFill>
            <a:schemeClr val="tx1">
              <a:lumMod val="65000"/>
              <a:lumOff val="35000"/>
            </a:schemeClr>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1.xml"/><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56391" y="92603"/>
            <a:ext cx="5797964" cy="803867"/>
          </a:xfrm>
        </p:spPr>
        <p:txBody>
          <a:bodyPr anchor="ctr"/>
          <a:lstStyle/>
          <a:p>
            <a:pPr algn="ctr"/>
            <a:r>
              <a:rPr lang="en-US" sz="2200" b="1" dirty="0" smtClean="0">
                <a:solidFill>
                  <a:schemeClr val="tx1"/>
                </a:solidFill>
              </a:rPr>
              <a:t>Synthesis </a:t>
            </a:r>
            <a:r>
              <a:rPr lang="en-US" sz="2200" b="1" dirty="0">
                <a:solidFill>
                  <a:schemeClr val="tx1"/>
                </a:solidFill>
              </a:rPr>
              <a:t>of </a:t>
            </a:r>
            <a:r>
              <a:rPr lang="en-US" sz="2200" b="1" dirty="0" smtClean="0">
                <a:solidFill>
                  <a:schemeClr val="tx1"/>
                </a:solidFill>
              </a:rPr>
              <a:t>Borophane Polymorphs </a:t>
            </a:r>
            <a:r>
              <a:rPr lang="en-US" sz="2200" b="1" dirty="0">
                <a:solidFill>
                  <a:schemeClr val="tx1"/>
                </a:solidFill>
              </a:rPr>
              <a:t>through </a:t>
            </a:r>
            <a:r>
              <a:rPr lang="en-US" sz="2200" b="1" dirty="0" smtClean="0">
                <a:solidFill>
                  <a:schemeClr val="tx1"/>
                </a:solidFill>
              </a:rPr>
              <a:t>Hydrogenation </a:t>
            </a:r>
            <a:r>
              <a:rPr lang="en-US" sz="2200" b="1" dirty="0">
                <a:solidFill>
                  <a:schemeClr val="tx1"/>
                </a:solidFill>
              </a:rPr>
              <a:t>of </a:t>
            </a:r>
            <a:r>
              <a:rPr lang="en-US" sz="2200" b="1" dirty="0" smtClean="0">
                <a:solidFill>
                  <a:schemeClr val="tx1"/>
                </a:solidFill>
              </a:rPr>
              <a:t>Borophene</a:t>
            </a:r>
            <a:endParaRPr lang="en-US" sz="2200" b="1" dirty="0">
              <a:solidFill>
                <a:schemeClr val="tx1"/>
              </a:solidFill>
            </a:endParaRPr>
          </a:p>
        </p:txBody>
      </p:sp>
      <p:sp>
        <p:nvSpPr>
          <p:cNvPr id="13" name="Text Box 4"/>
          <p:cNvSpPr txBox="1">
            <a:spLocks noChangeArrowheads="1"/>
          </p:cNvSpPr>
          <p:nvPr/>
        </p:nvSpPr>
        <p:spPr bwMode="auto">
          <a:xfrm>
            <a:off x="228600" y="1758601"/>
            <a:ext cx="4212771" cy="44319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just" eaLnBrk="1" hangingPunct="1"/>
            <a:r>
              <a:rPr lang="en-US" sz="1400" dirty="0"/>
              <a:t>Polymorphs of two-dimensional boron, or borophene, have attracted </a:t>
            </a:r>
            <a:r>
              <a:rPr lang="en-US" sz="1400" dirty="0" smtClean="0"/>
              <a:t>significant attention </a:t>
            </a:r>
            <a:r>
              <a:rPr lang="en-US" sz="1400" dirty="0"/>
              <a:t>because of their diverse superlattice structures and correlated electron </a:t>
            </a:r>
            <a:r>
              <a:rPr lang="en-US" sz="1400" dirty="0" smtClean="0"/>
              <a:t>properties. </a:t>
            </a:r>
            <a:r>
              <a:rPr lang="en-US" sz="1400" dirty="0"/>
              <a:t>However, ordered chemical modification of borophene has not previously been reported. </a:t>
            </a:r>
            <a:r>
              <a:rPr lang="en-US" sz="1400" dirty="0" smtClean="0"/>
              <a:t>In a 3 PI collaboration within NU-MRSEC IRG-1, “</a:t>
            </a:r>
            <a:r>
              <a:rPr lang="en-US" sz="1400" dirty="0"/>
              <a:t>borophane” polymorphs </a:t>
            </a:r>
            <a:r>
              <a:rPr lang="en-US" sz="1400" dirty="0" smtClean="0"/>
              <a:t>have been synthesized by </a:t>
            </a:r>
            <a:r>
              <a:rPr lang="en-US" sz="1400" dirty="0"/>
              <a:t>hydrogenating borophene with atomic hydrogen in ultrahigh vacuum. </a:t>
            </a:r>
            <a:r>
              <a:rPr lang="en-US" sz="1400" dirty="0" smtClean="0"/>
              <a:t>Borophane </a:t>
            </a:r>
            <a:r>
              <a:rPr lang="en-US" sz="1400" dirty="0"/>
              <a:t>polymorphs are metallic and can be reversibly returned to pristine borophene through thermal desorption of hydrogen. Hydrogenation also provides chemical passivation as borophane is shown to be resistant to oxidation for multiple days following ambient </a:t>
            </a:r>
            <a:r>
              <a:rPr lang="en-US" sz="1400" dirty="0"/>
              <a:t>exposure</a:t>
            </a:r>
            <a:r>
              <a:rPr lang="en-US" sz="1400" dirty="0" smtClean="0"/>
              <a:t>, thus enabling full exploration of its potential for nanoelectronics, </a:t>
            </a:r>
            <a:r>
              <a:rPr lang="en-US" sz="1400" dirty="0"/>
              <a:t>energy </a:t>
            </a:r>
            <a:r>
              <a:rPr lang="en-US" sz="1400" dirty="0" smtClean="0"/>
              <a:t>storage, sensors, and quantum information technology.</a:t>
            </a:r>
            <a:endParaRPr lang="en-US" sz="1400" dirty="0"/>
          </a:p>
          <a:p>
            <a:pPr algn="just" eaLnBrk="1" hangingPunct="1"/>
            <a:endParaRPr lang="en-US" sz="1400" i="1" dirty="0"/>
          </a:p>
          <a:p>
            <a:pPr algn="ctr" eaLnBrk="1" hangingPunct="1"/>
            <a:r>
              <a:rPr lang="en-US" sz="1600" i="1" dirty="0" smtClean="0"/>
              <a:t>Science</a:t>
            </a:r>
            <a:r>
              <a:rPr lang="en-US" sz="1600" dirty="0" smtClean="0"/>
              <a:t>, </a:t>
            </a:r>
            <a:r>
              <a:rPr lang="en-US" sz="1600" b="1" dirty="0" smtClean="0"/>
              <a:t>371</a:t>
            </a:r>
            <a:r>
              <a:rPr lang="en-US" sz="1600" dirty="0" smtClean="0"/>
              <a:t>, 1143-1148 (2021).</a:t>
            </a:r>
            <a:endParaRPr lang="en-US" sz="1600" dirty="0"/>
          </a:p>
        </p:txBody>
      </p:sp>
      <p:sp>
        <p:nvSpPr>
          <p:cNvPr id="15" name="Rectangle 15"/>
          <p:cNvSpPr>
            <a:spLocks noChangeArrowheads="1"/>
          </p:cNvSpPr>
          <p:nvPr/>
        </p:nvSpPr>
        <p:spPr bwMode="auto">
          <a:xfrm>
            <a:off x="4582047" y="1600950"/>
            <a:ext cx="4397830" cy="4520921"/>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dirty="0"/>
          </a:p>
        </p:txBody>
      </p:sp>
      <p:sp>
        <p:nvSpPr>
          <p:cNvPr id="10" name="Rectangle 9">
            <a:extLst>
              <a:ext uri="{FF2B5EF4-FFF2-40B4-BE49-F238E27FC236}">
                <a16:creationId xmlns:a16="http://schemas.microsoft.com/office/drawing/2014/main" id="{FEAE13DB-FC05-0F43-BB93-F470DFFEC2BA}"/>
              </a:ext>
            </a:extLst>
          </p:cNvPr>
          <p:cNvSpPr/>
          <p:nvPr/>
        </p:nvSpPr>
        <p:spPr>
          <a:xfrm>
            <a:off x="152400" y="300752"/>
            <a:ext cx="2759824" cy="369332"/>
          </a:xfrm>
          <a:prstGeom prst="rect">
            <a:avLst/>
          </a:prstGeom>
        </p:spPr>
        <p:txBody>
          <a:bodyPr wrap="square" anchor="ctr">
            <a:spAutoFit/>
          </a:bodyPr>
          <a:lstStyle/>
          <a:p>
            <a:r>
              <a:rPr lang="en-US" b="1" dirty="0">
                <a:solidFill>
                  <a:schemeClr val="bg1"/>
                </a:solidFill>
              </a:rPr>
              <a:t>DMR-1720139</a:t>
            </a:r>
          </a:p>
        </p:txBody>
      </p:sp>
      <p:sp>
        <p:nvSpPr>
          <p:cNvPr id="16" name="Rectangle 2">
            <a:extLst>
              <a:ext uri="{FF2B5EF4-FFF2-40B4-BE49-F238E27FC236}">
                <a16:creationId xmlns:a16="http://schemas.microsoft.com/office/drawing/2014/main" id="{2CE9059B-331C-1B4D-80E7-6944B0CD44CE}"/>
              </a:ext>
            </a:extLst>
          </p:cNvPr>
          <p:cNvSpPr>
            <a:spLocks noChangeArrowheads="1"/>
          </p:cNvSpPr>
          <p:nvPr/>
        </p:nvSpPr>
        <p:spPr bwMode="auto">
          <a:xfrm>
            <a:off x="4605955" y="5232439"/>
            <a:ext cx="4360985"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just" eaLnBrk="1" hangingPunct="1">
              <a:spcBef>
                <a:spcPct val="0"/>
              </a:spcBef>
              <a:buFontTx/>
              <a:buNone/>
            </a:pPr>
            <a:r>
              <a:rPr lang="en-US" sz="1200" dirty="0" smtClean="0"/>
              <a:t>Through ultrahigh vacuum scanning </a:t>
            </a:r>
            <a:r>
              <a:rPr lang="en-US" sz="1200" dirty="0"/>
              <a:t>tunneling microscopy, </a:t>
            </a:r>
            <a:r>
              <a:rPr lang="en-US" sz="1200" dirty="0" smtClean="0"/>
              <a:t>scanning tunneling spectroscopy, inelastic electron tunneling spectroscopy</a:t>
            </a:r>
            <a:r>
              <a:rPr lang="en-US" sz="1200" dirty="0"/>
              <a:t>, and density functional theory calculations, the atomic structure of </a:t>
            </a:r>
            <a:r>
              <a:rPr lang="en-US" sz="1200" dirty="0" smtClean="0"/>
              <a:t>borophane has been identified.</a:t>
            </a:r>
            <a:endParaRPr lang="en-US" altLang="en-US" sz="1200" dirty="0">
              <a:ea typeface="ＭＳ Ｐゴシック" panose="020B0600070205080204" pitchFamily="34" charset="-128"/>
            </a:endParaRPr>
          </a:p>
        </p:txBody>
      </p:sp>
      <p:pic>
        <p:nvPicPr>
          <p:cNvPr id="3" name="Picture 2" descr="Through ultrahigh vacuum scanning tunneling microscopy, scanning tunneling spectroscopy, inelastic electron tunneling spectroscopy, and density functional theory calculations, the atomic structure of borophane has been identified." title="Synthesis of Borophane Polymorphs through Hydrogenation of Borophene"/>
          <p:cNvPicPr>
            <a:picLocks noChangeAspect="1"/>
          </p:cNvPicPr>
          <p:nvPr/>
        </p:nvPicPr>
        <p:blipFill rotWithShape="1">
          <a:blip r:embed="rId3">
            <a:extLst>
              <a:ext uri="{28A0092B-C50C-407E-A947-70E740481C1C}">
                <a14:useLocalDpi xmlns:a14="http://schemas.microsoft.com/office/drawing/2010/main" val="0"/>
              </a:ext>
            </a:extLst>
          </a:blip>
          <a:srcRect b="33952"/>
          <a:stretch/>
        </p:blipFill>
        <p:spPr>
          <a:xfrm>
            <a:off x="4702223" y="1697942"/>
            <a:ext cx="4167610" cy="3494169"/>
          </a:xfrm>
          <a:prstGeom prst="rect">
            <a:avLst/>
          </a:prstGeom>
        </p:spPr>
      </p:pic>
      <p:sp>
        <p:nvSpPr>
          <p:cNvPr id="11" name="Rectangle 10"/>
          <p:cNvSpPr/>
          <p:nvPr/>
        </p:nvSpPr>
        <p:spPr>
          <a:xfrm>
            <a:off x="4371035" y="1076216"/>
            <a:ext cx="4692577" cy="338554"/>
          </a:xfrm>
          <a:prstGeom prst="rect">
            <a:avLst/>
          </a:prstGeom>
        </p:spPr>
        <p:txBody>
          <a:bodyPr wrap="square" anchor="ctr">
            <a:spAutoFit/>
          </a:bodyPr>
          <a:lstStyle/>
          <a:p>
            <a:pPr algn="ctr"/>
            <a:r>
              <a:rPr lang="en-US" sz="1600" b="1" dirty="0">
                <a:solidFill>
                  <a:schemeClr val="bg1"/>
                </a:solidFill>
              </a:rPr>
              <a:t>IRG-1, Northwestern University MRSEC</a:t>
            </a:r>
          </a:p>
        </p:txBody>
      </p:sp>
      <p:sp>
        <p:nvSpPr>
          <p:cNvPr id="17" name="Rectangle 16"/>
          <p:cNvSpPr/>
          <p:nvPr/>
        </p:nvSpPr>
        <p:spPr>
          <a:xfrm>
            <a:off x="162135" y="725016"/>
            <a:ext cx="773017" cy="338554"/>
          </a:xfrm>
          <a:prstGeom prst="rect">
            <a:avLst/>
          </a:prstGeom>
        </p:spPr>
        <p:txBody>
          <a:bodyPr wrap="square" anchor="ctr">
            <a:spAutoFit/>
          </a:bodyPr>
          <a:lstStyle/>
          <a:p>
            <a:r>
              <a:rPr lang="en-US" sz="1600" b="1" dirty="0">
                <a:solidFill>
                  <a:srgbClr val="002060"/>
                </a:solidFill>
              </a:rPr>
              <a:t>2021</a:t>
            </a:r>
          </a:p>
        </p:txBody>
      </p:sp>
    </p:spTree>
    <p:extLst>
      <p:ext uri="{BB962C8B-B14F-4D97-AF65-F5344CB8AC3E}">
        <p14:creationId xmlns:p14="http://schemas.microsoft.com/office/powerpoint/2010/main" val="738467590"/>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Breeze">
  <a:themeElements>
    <a:clrScheme name="Breeze">
      <a:dk1>
        <a:sysClr val="windowText" lastClr="000000"/>
      </a:dk1>
      <a:lt1>
        <a:sysClr val="window" lastClr="FFFFFF"/>
      </a:lt1>
      <a:dk2>
        <a:srgbClr val="09213B"/>
      </a:dk2>
      <a:lt2>
        <a:srgbClr val="D5EDF4"/>
      </a:lt2>
      <a:accent1>
        <a:srgbClr val="2C7C9F"/>
      </a:accent1>
      <a:accent2>
        <a:srgbClr val="244A58"/>
      </a:accent2>
      <a:accent3>
        <a:srgbClr val="E2751D"/>
      </a:accent3>
      <a:accent4>
        <a:srgbClr val="FFB400"/>
      </a:accent4>
      <a:accent5>
        <a:srgbClr val="7EB606"/>
      </a:accent5>
      <a:accent6>
        <a:srgbClr val="C00000"/>
      </a:accent6>
      <a:hlink>
        <a:srgbClr val="7030A0"/>
      </a:hlink>
      <a:folHlink>
        <a:srgbClr val="00B0F0"/>
      </a:folHlink>
    </a:clrScheme>
    <a:fontScheme name="Breeze">
      <a:majorFont>
        <a:latin typeface="News Gothic MT"/>
        <a:ea typeface=""/>
        <a:cs typeface=""/>
        <a:font script="Jpan" typeface="ＭＳ Ｐゴシック"/>
        <a:font script="Hans" typeface="宋体"/>
        <a:font script="Hant" typeface="新細明體"/>
      </a:majorFont>
      <a:minorFont>
        <a:latin typeface="News Gothic MT"/>
        <a:ea typeface=""/>
        <a:cs typeface=""/>
        <a:font script="Jpan" typeface="ＭＳ Ｐゴシック"/>
        <a:font script="Hans" typeface="宋体"/>
        <a:font script="Hant" typeface="新細明體"/>
      </a:minorFont>
    </a:fontScheme>
    <a:fmtScheme name="Breeze">
      <a:fillStyleLst>
        <a:solidFill>
          <a:schemeClr val="phClr"/>
        </a:solidFill>
        <a:gradFill rotWithShape="1">
          <a:gsLst>
            <a:gs pos="31000">
              <a:schemeClr val="phClr">
                <a:tint val="100000"/>
                <a:shade val="100000"/>
                <a:satMod val="120000"/>
              </a:schemeClr>
            </a:gs>
            <a:gs pos="100000">
              <a:schemeClr val="phClr">
                <a:tint val="50000"/>
                <a:satMod val="150000"/>
              </a:schemeClr>
            </a:gs>
          </a:gsLst>
          <a:lin ang="5400000" scaled="1"/>
        </a:gradFill>
        <a:gradFill rotWithShape="1">
          <a:gsLst>
            <a:gs pos="0">
              <a:schemeClr val="phClr">
                <a:shade val="100000"/>
                <a:satMod val="120000"/>
              </a:schemeClr>
            </a:gs>
            <a:gs pos="69000">
              <a:schemeClr val="phClr">
                <a:tint val="80000"/>
                <a:shade val="100000"/>
                <a:satMod val="150000"/>
              </a:schemeClr>
            </a:gs>
            <a:gs pos="100000">
              <a:schemeClr val="phClr">
                <a:tint val="50000"/>
                <a:shade val="100000"/>
                <a:satMod val="150000"/>
              </a:schemeClr>
            </a:gs>
          </a:gsLst>
          <a:path path="circle">
            <a:fillToRect l="100000" t="100000" r="100000" b="100000"/>
          </a:path>
        </a:gradFill>
      </a:fillStyleLst>
      <a:lnStyleLst>
        <a:ln w="12700" cap="flat" cmpd="sng" algn="ctr">
          <a:solidFill>
            <a:schemeClr val="phClr">
              <a:shade val="95000"/>
              <a:satMod val="105000"/>
            </a:schemeClr>
          </a:solidFill>
          <a:prstDash val="solid"/>
        </a:ln>
        <a:ln w="25400" cap="flat" cmpd="dbl" algn="ctr">
          <a:solidFill>
            <a:schemeClr val="phClr"/>
          </a:solidFill>
          <a:prstDash val="solid"/>
        </a:ln>
        <a:ln w="31750" cap="flat" cmpd="dbl" algn="ctr">
          <a:solidFill>
            <a:schemeClr val="phClr"/>
          </a:solidFill>
          <a:prstDash val="solid"/>
        </a:ln>
      </a:lnStyleLst>
      <a:effectStyleLst>
        <a:effectStyle>
          <a:effectLst/>
        </a:effectStyle>
        <a:effectStyle>
          <a:effectLst>
            <a:outerShdw blurRad="63500" dist="25400" dir="5400000" sx="101000" sy="101000" rotWithShape="0">
              <a:srgbClr val="000000">
                <a:alpha val="40000"/>
              </a:srgbClr>
            </a:outerShdw>
          </a:effectLst>
        </a:effectStyle>
        <a:effectStyle>
          <a:effectLst>
            <a:innerShdw blurRad="127000" dist="25400" dir="13500000">
              <a:srgbClr val="C0C0C0">
                <a:alpha val="75000"/>
              </a:srgbClr>
            </a:innerShdw>
            <a:outerShdw blurRad="88900" dist="25400" dir="5400000" sx="102000" sy="102000" algn="ctr" rotWithShape="0">
              <a:srgbClr val="C0C0C0">
                <a:alpha val="40000"/>
              </a:srgbClr>
            </a:outerShdw>
          </a:effectLst>
          <a:scene3d>
            <a:camera prst="perspectiveLeft" fov="300000"/>
            <a:lightRig rig="soft" dir="l">
              <a:rot lat="0" lon="0" rev="4200000"/>
            </a:lightRig>
          </a:scene3d>
          <a:sp3d extrusionH="38100" prstMaterial="powder">
            <a:bevelT w="50800" h="88900" prst="convex"/>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blipFill rotWithShape="1">
          <a:blip xmlns:r="http://schemas.openxmlformats.org/officeDocument/2006/relationships" r:embed="rId1">
            <a:duotone>
              <a:schemeClr val="phClr">
                <a:shade val="40000"/>
                <a:satMod val="400000"/>
              </a:schemeClr>
              <a:schemeClr val="phClr">
                <a:tint val="10000"/>
                <a:satMod val="200000"/>
              </a:schemeClr>
            </a:duotone>
          </a:blip>
          <a:stretch/>
        </a:blip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Breeze.thmx</Template>
  <TotalTime>12364</TotalTime>
  <Words>261</Words>
  <Application>Microsoft Office PowerPoint</Application>
  <PresentationFormat>On-screen Show (4:3)</PresentationFormat>
  <Paragraphs>10</Paragraphs>
  <Slides>1</Slides>
  <Notes>1</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vt:i4>
      </vt:variant>
    </vt:vector>
  </HeadingPairs>
  <TitlesOfParts>
    <vt:vector size="7" baseType="lpstr">
      <vt:lpstr>ＭＳ Ｐゴシック</vt:lpstr>
      <vt:lpstr>News Gothic MT</vt:lpstr>
      <vt:lpstr>Arial</vt:lpstr>
      <vt:lpstr>Calibri</vt:lpstr>
      <vt:lpstr>Wingdings 2</vt:lpstr>
      <vt:lpstr>Breeze</vt:lpstr>
      <vt:lpstr>Synthesis of Borophane Polymorphs through Hydrogenation of Borophene</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subject/>
  <dc:creator>rob</dc:creator>
  <cp:keywords/>
  <dc:description/>
  <cp:lastModifiedBy>Mark Hersam</cp:lastModifiedBy>
  <cp:revision>32</cp:revision>
  <cp:lastPrinted>2016-08-01T15:14:13Z</cp:lastPrinted>
  <dcterms:created xsi:type="dcterms:W3CDTF">2016-07-19T18:16:54Z</dcterms:created>
  <dcterms:modified xsi:type="dcterms:W3CDTF">2021-03-17T01:30:26Z</dcterms:modified>
  <cp:category/>
</cp:coreProperties>
</file>