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15" autoAdjust="0"/>
    <p:restoredTop sz="94643"/>
  </p:normalViewPr>
  <p:slideViewPr>
    <p:cSldViewPr snapToGrid="0" snapToObjects="1">
      <p:cViewPr varScale="1">
        <p:scale>
          <a:sx n="110" d="100"/>
          <a:sy n="110" d="100"/>
        </p:scale>
        <p:origin x="1936"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B054E01-4C7C-A949-9CA9-EB14D9CB29D5}" type="datetimeFigureOut">
              <a:rPr lang="en-US" smtClean="0"/>
              <a:t>5/18/18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C21C2928-6BB4-9D47-977C-76BADFFE1FD6}" type="slidenum">
              <a:rPr lang="en-US" smtClean="0"/>
              <a:t>‹#›</a:t>
            </a:fld>
            <a:endParaRPr lang="en-US"/>
          </a:p>
        </p:txBody>
      </p:sp>
    </p:spTree>
    <p:extLst>
      <p:ext uri="{BB962C8B-B14F-4D97-AF65-F5344CB8AC3E}">
        <p14:creationId xmlns:p14="http://schemas.microsoft.com/office/powerpoint/2010/main" val="1833825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1C2928-6BB4-9D47-977C-76BADFFE1FD6}" type="slidenum">
              <a:rPr lang="en-US" smtClean="0"/>
              <a:t>1</a:t>
            </a:fld>
            <a:endParaRPr lang="en-US"/>
          </a:p>
        </p:txBody>
      </p:sp>
    </p:spTree>
    <p:extLst>
      <p:ext uri="{BB962C8B-B14F-4D97-AF65-F5344CB8AC3E}">
        <p14:creationId xmlns:p14="http://schemas.microsoft.com/office/powerpoint/2010/main" val="438866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5/18/18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5/18/18</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Phases of Matter </a:t>
            </a:r>
            <a:r>
              <a:rPr lang="mr-IN" sz="1800" b="1" dirty="0">
                <a:solidFill>
                  <a:schemeClr val="tx1"/>
                </a:solidFill>
              </a:rPr>
              <a:t>–</a:t>
            </a:r>
            <a:r>
              <a:rPr lang="en-US" sz="1800" b="1" dirty="0">
                <a:solidFill>
                  <a:schemeClr val="tx1"/>
                </a:solidFill>
              </a:rPr>
              <a:t> Adult Coloring Book</a:t>
            </a:r>
          </a:p>
        </p:txBody>
      </p:sp>
      <p:sp>
        <p:nvSpPr>
          <p:cNvPr id="7" name="Rectangle 6"/>
          <p:cNvSpPr/>
          <p:nvPr/>
        </p:nvSpPr>
        <p:spPr>
          <a:xfrm>
            <a:off x="4371035" y="1106993"/>
            <a:ext cx="4692577" cy="276999"/>
          </a:xfrm>
          <a:prstGeom prst="rect">
            <a:avLst/>
          </a:prstGeom>
        </p:spPr>
        <p:txBody>
          <a:bodyPr wrap="square" anchor="ctr">
            <a:spAutoFit/>
          </a:bodyPr>
          <a:lstStyle/>
          <a:p>
            <a:r>
              <a:rPr lang="en-US" sz="1200" b="1" dirty="0">
                <a:solidFill>
                  <a:schemeClr val="bg1"/>
                </a:solidFill>
              </a:rPr>
              <a:t>New York University </a:t>
            </a:r>
          </a:p>
        </p:txBody>
      </p:sp>
      <p:sp>
        <p:nvSpPr>
          <p:cNvPr id="8" name="Rectangle 7"/>
          <p:cNvSpPr/>
          <p:nvPr/>
        </p:nvSpPr>
        <p:spPr>
          <a:xfrm>
            <a:off x="152400" y="346918"/>
            <a:ext cx="2759824" cy="276999"/>
          </a:xfrm>
          <a:prstGeom prst="rect">
            <a:avLst/>
          </a:prstGeom>
        </p:spPr>
        <p:txBody>
          <a:bodyPr wrap="square" anchor="ctr">
            <a:spAutoFit/>
          </a:bodyPr>
          <a:lstStyle/>
          <a:p>
            <a:r>
              <a:rPr lang="is-IS" sz="1200" b="1" dirty="0">
                <a:solidFill>
                  <a:schemeClr val="bg1"/>
                </a:solidFill>
              </a:rPr>
              <a:t>NYU MRSEC 1420073</a:t>
            </a:r>
            <a:endParaRPr lang="en-US" sz="1200" b="1" dirty="0">
              <a:solidFill>
                <a:schemeClr val="bg1"/>
              </a:solidFill>
            </a:endParaRPr>
          </a:p>
        </p:txBody>
      </p:sp>
      <p:sp>
        <p:nvSpPr>
          <p:cNvPr id="9" name="Text Box 28"/>
          <p:cNvSpPr txBox="1">
            <a:spLocks noChangeArrowheads="1"/>
          </p:cNvSpPr>
          <p:nvPr/>
        </p:nvSpPr>
        <p:spPr bwMode="auto">
          <a:xfrm>
            <a:off x="457200" y="1724523"/>
            <a:ext cx="3892550" cy="40010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600"/>
              </a:spcBef>
              <a:spcAft>
                <a:spcPts val="600"/>
              </a:spcAft>
              <a:buFont typeface="Arial" charset="0"/>
              <a:buChar char="•"/>
            </a:pPr>
            <a:r>
              <a:rPr lang="en-US" sz="1400" dirty="0"/>
              <a:t> MRSEC investigators team-up to create an adult coloring book. The coloring book, “</a:t>
            </a:r>
            <a:r>
              <a:rPr lang="en-US" sz="1400" i="1" dirty="0"/>
              <a:t>Phases of Matter”</a:t>
            </a:r>
            <a:r>
              <a:rPr lang="en-US" sz="1400" dirty="0"/>
              <a:t>, designed to help the general pubic understand physics and phase behavior.</a:t>
            </a:r>
          </a:p>
          <a:p>
            <a:pPr algn="just" eaLnBrk="1" hangingPunct="1">
              <a:spcBef>
                <a:spcPts val="600"/>
              </a:spcBef>
              <a:spcAft>
                <a:spcPts val="600"/>
              </a:spcAft>
              <a:buFont typeface="Arial" charset="0"/>
              <a:buChar char="•"/>
            </a:pPr>
            <a:r>
              <a:rPr lang="en-US" sz="1400" dirty="0"/>
              <a:t> Interested to learn what are Colloids? Phases? Grain boundaries? </a:t>
            </a:r>
          </a:p>
          <a:p>
            <a:pPr algn="just" eaLnBrk="1" hangingPunct="1">
              <a:spcBef>
                <a:spcPts val="600"/>
              </a:spcBef>
              <a:spcAft>
                <a:spcPts val="600"/>
              </a:spcAft>
              <a:buFont typeface="Arial" charset="0"/>
              <a:buChar char="•"/>
            </a:pPr>
            <a:r>
              <a:rPr lang="en-US" sz="1400" dirty="0"/>
              <a:t> Designed to reduce stress, sharpen your concentration and nourish creativity. </a:t>
            </a:r>
            <a:r>
              <a:rPr lang="en-US" sz="1400" i="1" dirty="0"/>
              <a:t>Phase of Matter</a:t>
            </a:r>
            <a:r>
              <a:rPr lang="en-US" sz="1400" dirty="0"/>
              <a:t> is a set of twenty-seven distinctive stress-relieving patterns of phases of matter portraying the beauty of physics.</a:t>
            </a:r>
          </a:p>
          <a:p>
            <a:pPr algn="just" eaLnBrk="1" hangingPunct="1">
              <a:spcBef>
                <a:spcPts val="600"/>
              </a:spcBef>
              <a:spcAft>
                <a:spcPts val="600"/>
              </a:spcAft>
              <a:buFont typeface="Arial" charset="0"/>
              <a:buChar char="•"/>
            </a:pPr>
            <a:r>
              <a:rPr lang="en-US" sz="1400" dirty="0"/>
              <a:t> NYU-MRSEC distributes to visiting high school teachers, faculty and the general public to help create dialogue about physics and materials science.</a:t>
            </a:r>
          </a:p>
        </p:txBody>
      </p:sp>
      <p:sp>
        <p:nvSpPr>
          <p:cNvPr id="11" name="Rectangle 37"/>
          <p:cNvSpPr>
            <a:spLocks noChangeArrowheads="1"/>
          </p:cNvSpPr>
          <p:nvPr/>
        </p:nvSpPr>
        <p:spPr bwMode="auto">
          <a:xfrm>
            <a:off x="4667250" y="1727886"/>
            <a:ext cx="4076700" cy="426093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 name="Rectangle 11"/>
          <p:cNvSpPr/>
          <p:nvPr/>
        </p:nvSpPr>
        <p:spPr>
          <a:xfrm>
            <a:off x="152400" y="745755"/>
            <a:ext cx="1501791" cy="276999"/>
          </a:xfrm>
          <a:prstGeom prst="rect">
            <a:avLst/>
          </a:prstGeom>
        </p:spPr>
        <p:txBody>
          <a:bodyPr wrap="square" anchor="ctr">
            <a:spAutoFit/>
          </a:bodyPr>
          <a:lstStyle/>
          <a:p>
            <a:r>
              <a:rPr lang="en-US" sz="1200" b="1" dirty="0">
                <a:solidFill>
                  <a:srgbClr val="002060"/>
                </a:solidFill>
              </a:rPr>
              <a:t>2017-2018</a:t>
            </a:r>
          </a:p>
        </p:txBody>
      </p:sp>
      <p:pic>
        <p:nvPicPr>
          <p:cNvPr id="13" name="Picture 12" descr="Image of a cover to a book, Phases of Matter.  Authors Colm P. Kellher, Rodrigro E. Guerra, Andrew D. Hollingsworth, Paul M. Chaikin.  The black and white region is uncolored and the top right is colored in image for the book.  In addition the title states &quot;scientific illustration expertly composed to help you understand physics and phase behavior&quot;.&#10;&#10;" title="Book Cover - Phase of Matter"/>
          <p:cNvPicPr>
            <a:picLocks noChangeAspect="1"/>
          </p:cNvPicPr>
          <p:nvPr/>
        </p:nvPicPr>
        <p:blipFill>
          <a:blip r:embed="rId3"/>
          <a:stretch>
            <a:fillRect/>
          </a:stretch>
        </p:blipFill>
        <p:spPr>
          <a:xfrm>
            <a:off x="5286047" y="1727886"/>
            <a:ext cx="2883230" cy="4260932"/>
          </a:xfrm>
          <a:prstGeom prst="rect">
            <a:avLst/>
          </a:prstGeom>
        </p:spPr>
      </p:pic>
      <p:sp>
        <p:nvSpPr>
          <p:cNvPr id="3" name="TextBox 2"/>
          <p:cNvSpPr txBox="1"/>
          <p:nvPr/>
        </p:nvSpPr>
        <p:spPr>
          <a:xfrm>
            <a:off x="5146394" y="6162591"/>
            <a:ext cx="3022883" cy="461665"/>
          </a:xfrm>
          <a:prstGeom prst="rect">
            <a:avLst/>
          </a:prstGeom>
          <a:noFill/>
        </p:spPr>
        <p:txBody>
          <a:bodyPr wrap="none" rtlCol="0">
            <a:spAutoFit/>
          </a:bodyPr>
          <a:lstStyle/>
          <a:p>
            <a:r>
              <a:rPr lang="en-US" sz="1200" dirty="0" err="1"/>
              <a:t>Kellerher</a:t>
            </a:r>
            <a:r>
              <a:rPr lang="en-US" sz="1200" dirty="0"/>
              <a:t>, C.P. (2017) </a:t>
            </a:r>
            <a:r>
              <a:rPr lang="en-US" sz="1200" i="1" dirty="0"/>
              <a:t>Phases of Matter</a:t>
            </a:r>
            <a:r>
              <a:rPr lang="en-US" sz="1200" dirty="0"/>
              <a:t> </a:t>
            </a:r>
          </a:p>
          <a:p>
            <a:r>
              <a:rPr lang="en-US" sz="1200" dirty="0"/>
              <a:t>New York, NY, Green Frog Publishing</a:t>
            </a:r>
          </a:p>
        </p:txBody>
      </p:sp>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11843</TotalTime>
  <Words>138</Words>
  <Application>Microsoft Macintosh PowerPoint</Application>
  <PresentationFormat>On-screen Show (4:3)</PresentationFormat>
  <Paragraphs>11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Phases of Matter – Adult Coloring Book</vt:lpstr>
    </vt:vector>
  </TitlesOfParts>
  <Manager/>
  <Company/>
  <LinksUpToDate>false</LinksUpToDate>
  <SharedDoc>false</SharedDoc>
  <HyperlinkBase/>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Divya Abhat</cp:lastModifiedBy>
  <cp:revision>33</cp:revision>
  <cp:lastPrinted>2016-08-01T15:14:13Z</cp:lastPrinted>
  <dcterms:created xsi:type="dcterms:W3CDTF">2016-07-19T18:16:54Z</dcterms:created>
  <dcterms:modified xsi:type="dcterms:W3CDTF">2018-05-18T17:33:48Z</dcterms:modified>
  <cp:category/>
</cp:coreProperties>
</file>