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0" r:id="rId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3" autoAdjust="0"/>
    <p:restoredTop sz="94681"/>
  </p:normalViewPr>
  <p:slideViewPr>
    <p:cSldViewPr snapToGrid="0" snapToObjects="1">
      <p:cViewPr varScale="1">
        <p:scale>
          <a:sx n="140" d="100"/>
          <a:sy n="140" d="100"/>
        </p:scale>
        <p:origin x="24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54E01-4C7C-A949-9CA9-EB14D9CB29D5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C2928-6BB4-9D47-977C-76BADFFE1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C2928-6BB4-9D47-977C-76BADFFE1F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9748" y="1995294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747" y="3956266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929" y="-26103"/>
            <a:ext cx="5281622" cy="803189"/>
          </a:xfrm>
        </p:spPr>
        <p:txBody>
          <a:bodyPr/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513" y="25655"/>
            <a:ext cx="5795584" cy="731178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036" y="240822"/>
            <a:ext cx="5797964" cy="504198"/>
          </a:xfrm>
        </p:spPr>
        <p:txBody>
          <a:bodyPr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AA67AA0-DEF6-D741-AF0E-1BCF8203E1C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MR Templates BMAT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DMR Templates MMN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DMR Templates CER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DMR Templates CMMT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DMR Templates D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MR Templates 88P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6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434" y="93426"/>
            <a:ext cx="6039727" cy="803867"/>
          </a:xfrm>
        </p:spPr>
        <p:txBody>
          <a:bodyPr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NYU-MRSEC &amp; BioBus Collaboration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0137" y="1133280"/>
            <a:ext cx="488632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Scientific Frontiers Program, New York University &amp; BioBus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346918"/>
            <a:ext cx="2759824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is-IS" sz="1200" b="1" dirty="0">
                <a:solidFill>
                  <a:schemeClr val="bg1"/>
                </a:solidFill>
              </a:rPr>
              <a:t>NYU MRSEC 1420073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258276" y="2001262"/>
            <a:ext cx="3995052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100" dirty="0"/>
              <a:t> NYU-MRSEC investigators have worked alongside BioBus scientists to develop new K-12 materials science-related curricula since 2009. This collaboration brought exciting and educational engineering projects to over </a:t>
            </a:r>
            <a:r>
              <a:rPr lang="en-US" sz="1100" b="1" dirty="0"/>
              <a:t>1,000 NYC students in 2019-2020</a:t>
            </a:r>
            <a:r>
              <a:rPr lang="en-US" sz="1100" dirty="0"/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“Food science”, a food-based materials science curriculum developed in collaboration with MRSEC investigators in 2017 is now a lesson offered aboard the BioBus mobile labs. BioBus also expanded this lesson into a 5-sessions hands-on exploration  of the physics, chemistry and biology of food.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Impact: 713 K-12 participants (6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, 12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NYU-MRSEC opened its doors to BioBus Middle School Summer Camp in August 2019.  Students conducted  experiments on electrochemistry, crystallization and holographic technology alongside MRSEC researchers.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Impact: 12 K-12 participants (6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The Center continues supporting the Do-It-Yourself Microscope Project to provide a platform in which students learn to build working microscopes from modular parts and use them to perform experiments on various systems.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Impact: 534 K-12 participants (5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152400" y="745755"/>
            <a:ext cx="1501791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2019-2020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0137" y="4893108"/>
            <a:ext cx="4502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(Top Left) Students learned about electrochemistry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MRSEC researchers during a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week-long BioBus 2019 Middle School Summer Camp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(Bottom Left) A modular DIY microscope built from a BioBus-designed DIY optical kit. (Right) Sunday Science at BioBase Harlem. The MRSEC-funded program employed a food-based curriculum adapted from a MRSEC-BioBus collaboration.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174;p36">
            <a:extLst>
              <a:ext uri="{FF2B5EF4-FFF2-40B4-BE49-F238E27FC236}">
                <a16:creationId xmlns:a16="http://schemas.microsoft.com/office/drawing/2014/main" id="{E5C72106-5BFD-CA49-BB2C-4F01AFD334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2400" y="4351525"/>
            <a:ext cx="7205400" cy="81222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15" name="Google Shape;174;p36">
            <a:extLst>
              <a:ext uri="{FF2B5EF4-FFF2-40B4-BE49-F238E27FC236}">
                <a16:creationId xmlns:a16="http://schemas.microsoft.com/office/drawing/2014/main" id="{CDF25474-5497-7048-9F03-D861ABA545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4800" y="4503925"/>
            <a:ext cx="7205400" cy="8122200"/>
          </a:xfrm>
          <a:prstGeom prst="flowChartAlternateProcess">
            <a:avLst/>
          </a:prstGeom>
          <a:noFill/>
          <a:ln>
            <a:noFill/>
          </a:ln>
        </p:spPr>
      </p:pic>
      <p:grpSp>
        <p:nvGrpSpPr>
          <p:cNvPr id="18" name="Group 17" descr="Top left picture: three students test batteries using lemons and oranges. &#10;Bottom left picture: A modular DIY microscope built from a BioBus-designed DIY optical kit.&#10;On the picture on the right, 2 female students study food samples. " title="BioBus-MRSEC collaboration">
            <a:extLst>
              <a:ext uri="{FF2B5EF4-FFF2-40B4-BE49-F238E27FC236}">
                <a16:creationId xmlns:a16="http://schemas.microsoft.com/office/drawing/2014/main" id="{026F3988-D518-F347-96C9-4E25775C93F2}"/>
              </a:ext>
            </a:extLst>
          </p:cNvPr>
          <p:cNvGrpSpPr/>
          <p:nvPr/>
        </p:nvGrpSpPr>
        <p:grpSpPr>
          <a:xfrm>
            <a:off x="4595570" y="2169189"/>
            <a:ext cx="4344627" cy="2621084"/>
            <a:chOff x="4638439" y="2186629"/>
            <a:chExt cx="4344627" cy="26210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492ADD-35C6-7D41-B292-FEEC4667F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08" r="12513"/>
            <a:stretch/>
          </p:blipFill>
          <p:spPr>
            <a:xfrm>
              <a:off x="4638439" y="2186630"/>
              <a:ext cx="2207979" cy="13997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DF8935-7DDA-2C4B-B0E4-BDD2A24CA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8439" y="3601011"/>
              <a:ext cx="2207977" cy="12067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0D20AA-BA5E-8346-9BDA-16666741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56" t="3502" r="5391" b="2285"/>
            <a:stretch/>
          </p:blipFill>
          <p:spPr>
            <a:xfrm>
              <a:off x="6846417" y="2186629"/>
              <a:ext cx="2136649" cy="2621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012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19137</TotalTime>
  <Words>249</Words>
  <Application>Microsoft Macintosh PowerPoint</Application>
  <PresentationFormat>On-screen Show (4:3)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News Gothic MT</vt:lpstr>
      <vt:lpstr>Times New Roman</vt:lpstr>
      <vt:lpstr>Wingdings 2</vt:lpstr>
      <vt:lpstr>Breeze</vt:lpstr>
      <vt:lpstr>NYU-MRSEC &amp; BioBus Collaboration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</dc:creator>
  <cp:keywords/>
  <dc:description/>
  <cp:lastModifiedBy>Microsoft Office User</cp:lastModifiedBy>
  <cp:revision>123</cp:revision>
  <cp:lastPrinted>2016-08-01T15:14:13Z</cp:lastPrinted>
  <dcterms:created xsi:type="dcterms:W3CDTF">2016-07-19T18:16:54Z</dcterms:created>
  <dcterms:modified xsi:type="dcterms:W3CDTF">2020-04-06T19:47:27Z</dcterms:modified>
  <cp:category/>
</cp:coreProperties>
</file>