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8" r:id="rId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7" autoAdjust="0"/>
    <p:restoredTop sz="89339" autoAdjust="0"/>
  </p:normalViewPr>
  <p:slideViewPr>
    <p:cSldViewPr snapToGrid="0" snapToObjects="1">
      <p:cViewPr varScale="1">
        <p:scale>
          <a:sx n="74" d="100"/>
          <a:sy n="74" d="100"/>
        </p:scale>
        <p:origin x="158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8C5F86B-1658-7446-9614-D473F54B81DF}" type="datetimeFigureOut">
              <a:rPr lang="en-US" smtClean="0"/>
              <a:t>4/22/2019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82764C72-EB24-E845-BFB4-7435CA97C8C7}" type="slidenum">
              <a:rPr lang="en-US" smtClean="0"/>
              <a:t>‹#›</a:t>
            </a:fld>
            <a:endParaRPr lang="en-US"/>
          </a:p>
        </p:txBody>
      </p:sp>
    </p:spTree>
    <p:extLst>
      <p:ext uri="{BB962C8B-B14F-4D97-AF65-F5344CB8AC3E}">
        <p14:creationId xmlns:p14="http://schemas.microsoft.com/office/powerpoint/2010/main" val="2410464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99748" y="1995294"/>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dirty="0"/>
              <a:t>Click to edit Master title style</a:t>
            </a:r>
            <a:endParaRPr dirty="0"/>
          </a:p>
        </p:txBody>
      </p:sp>
      <p:sp>
        <p:nvSpPr>
          <p:cNvPr id="3" name="Subtitle 2"/>
          <p:cNvSpPr>
            <a:spLocks noGrp="1"/>
          </p:cNvSpPr>
          <p:nvPr>
            <p:ph type="subTitle" idx="1"/>
          </p:nvPr>
        </p:nvSpPr>
        <p:spPr>
          <a:xfrm>
            <a:off x="1399747" y="3956266"/>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09929" y="-26103"/>
            <a:ext cx="5281622" cy="803189"/>
          </a:xfrm>
        </p:spPr>
        <p:txBody>
          <a:bodyPr/>
          <a:lstStyle>
            <a:lvl1pPr algn="l">
              <a:defRPr sz="2000">
                <a:solidFill>
                  <a:srgbClr val="FFFFFF"/>
                </a:solidFill>
              </a:defRPr>
            </a:lvl1pPr>
          </a:lstStyle>
          <a:p>
            <a:r>
              <a:rPr lang="en-US" dirty="0"/>
              <a:t>Click to edit Master title style</a:t>
            </a:r>
            <a:endParaRPr dirty="0"/>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66513" y="25655"/>
            <a:ext cx="5795584" cy="731178"/>
          </a:xfrm>
        </p:spPr>
        <p:txBody>
          <a:bodyPr/>
          <a:lstStyle>
            <a:lvl1pPr algn="l">
              <a:defRPr sz="2400">
                <a:solidFill>
                  <a:schemeClr val="bg1"/>
                </a:solidFill>
              </a:defRPr>
            </a:lvl1pPr>
          </a:lstStyle>
          <a:p>
            <a:r>
              <a:rPr lang="en-US" dirty="0"/>
              <a:t>Click to edit Master title style</a:t>
            </a:r>
            <a:endParaRPr dirty="0"/>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Date Placeholder 4"/>
          <p:cNvSpPr>
            <a:spLocks noGrp="1"/>
          </p:cNvSpPr>
          <p:nvPr>
            <p:ph type="dt" sz="half" idx="10"/>
          </p:nvPr>
        </p:nvSpPr>
        <p:spPr/>
        <p:txBody>
          <a:bodyPr/>
          <a:lstStyle/>
          <a:p>
            <a:fld id="{DAA67AA0-DEF6-D741-AF0E-1BCF8203E1C0}"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A67AA0-DEF6-D741-AF0E-1BCF8203E1C0}"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346036" y="240822"/>
            <a:ext cx="5797964" cy="504198"/>
          </a:xfrm>
        </p:spPr>
        <p:txBody>
          <a:bodyPr/>
          <a:lstStyle>
            <a:lvl1pPr algn="l">
              <a:defRPr sz="2400">
                <a:solidFill>
                  <a:srgbClr val="FFFFFF"/>
                </a:solidFill>
              </a:defRPr>
            </a:lvl1pPr>
          </a:lstStyle>
          <a:p>
            <a:r>
              <a:rPr lang="en-US" dirty="0"/>
              <a:t>Click to edit Master title style</a:t>
            </a:r>
            <a:endParaRPr dirty="0"/>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Date Placeholder 6"/>
          <p:cNvSpPr>
            <a:spLocks noGrp="1"/>
          </p:cNvSpPr>
          <p:nvPr>
            <p:ph type="dt" sz="half" idx="10"/>
          </p:nvPr>
        </p:nvSpPr>
        <p:spPr/>
        <p:txBody>
          <a:bodyPr/>
          <a:lstStyle/>
          <a:p>
            <a:fld id="{DAA67AA0-DEF6-D741-AF0E-1BCF8203E1C0}" type="datetimeFigureOut">
              <a:rPr lang="en-US" smtClean="0"/>
              <a:t>4/22/2019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DAA67AA0-DEF6-D741-AF0E-1BCF8203E1C0}" type="datetimeFigureOut">
              <a:rPr lang="en-US" smtClean="0"/>
              <a:t>4/22/2019</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1FA1B1B6-1873-E042-A246-BC0F54B866B4}" type="slidenum">
              <a:rPr lang="en-US" smtClean="0"/>
              <a:t>‹#›</a:t>
            </a:fld>
            <a:endParaRPr lang="en-US"/>
          </a:p>
        </p:txBody>
      </p:sp>
      <p:pic>
        <p:nvPicPr>
          <p:cNvPr id="12" name="Picture 11" descr="DMR Templates 88P.jp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587"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4" r:id="rId4"/>
    <p:sldLayoutId id="2147483666" r:id="rId5"/>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youtu.be/7TiSEyaywmY"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2180" y="80387"/>
            <a:ext cx="5691696" cy="803867"/>
          </a:xfrm>
        </p:spPr>
        <p:txBody>
          <a:bodyPr anchor="ctr"/>
          <a:lstStyle/>
          <a:p>
            <a:pPr algn="ctr"/>
            <a:r>
              <a:rPr lang="en-US" sz="2000" b="1" dirty="0">
                <a:solidFill>
                  <a:schemeClr val="tx1"/>
                </a:solidFill>
                <a:latin typeface="Century Gothic" panose="020B0502020202020204" pitchFamily="34" charset="0"/>
              </a:rPr>
              <a:t>Tenth Annual Conference for Undergraduate Women in Physical Sciences (</a:t>
            </a:r>
            <a:r>
              <a:rPr lang="en-US" sz="2000" b="1" dirty="0" err="1">
                <a:solidFill>
                  <a:schemeClr val="tx1"/>
                </a:solidFill>
                <a:latin typeface="Century Gothic" panose="020B0502020202020204" pitchFamily="34" charset="0"/>
              </a:rPr>
              <a:t>WoPhyS</a:t>
            </a:r>
            <a:r>
              <a:rPr lang="en-US" sz="2000" b="1" dirty="0">
                <a:solidFill>
                  <a:schemeClr val="tx1"/>
                </a:solidFill>
                <a:latin typeface="Century Gothic" panose="020B0502020202020204" pitchFamily="34" charset="0"/>
              </a:rPr>
              <a:t>)</a:t>
            </a:r>
          </a:p>
        </p:txBody>
      </p:sp>
      <p:sp>
        <p:nvSpPr>
          <p:cNvPr id="7" name="Rectangle 6"/>
          <p:cNvSpPr/>
          <p:nvPr/>
        </p:nvSpPr>
        <p:spPr>
          <a:xfrm>
            <a:off x="4371035" y="1106993"/>
            <a:ext cx="4692577" cy="276999"/>
          </a:xfrm>
          <a:prstGeom prst="rect">
            <a:avLst/>
          </a:prstGeom>
        </p:spPr>
        <p:txBody>
          <a:bodyPr wrap="square" anchor="ctr">
            <a:spAutoFit/>
          </a:bodyPr>
          <a:lstStyle/>
          <a:p>
            <a:pPr algn="ctr"/>
            <a:r>
              <a:rPr lang="en-US" sz="1200" b="1" i="1" dirty="0">
                <a:solidFill>
                  <a:schemeClr val="bg1"/>
                </a:solidFill>
              </a:rPr>
              <a:t>Rebecca Lai and Jocelyn Bosley, Univ. </a:t>
            </a:r>
            <a:r>
              <a:rPr lang="en-US" sz="1200" b="1" i="1" dirty="0" smtClean="0">
                <a:solidFill>
                  <a:schemeClr val="bg1"/>
                </a:solidFill>
              </a:rPr>
              <a:t>of Nebraska-Lincoln</a:t>
            </a:r>
            <a:endParaRPr lang="en-US" sz="1200" b="1" i="1" dirty="0">
              <a:solidFill>
                <a:schemeClr val="bg1"/>
              </a:solidFill>
            </a:endParaRPr>
          </a:p>
        </p:txBody>
      </p:sp>
      <p:sp>
        <p:nvSpPr>
          <p:cNvPr id="8" name="Rectangle 7"/>
          <p:cNvSpPr/>
          <p:nvPr/>
        </p:nvSpPr>
        <p:spPr>
          <a:xfrm>
            <a:off x="152400" y="219417"/>
            <a:ext cx="2759824" cy="461665"/>
          </a:xfrm>
          <a:prstGeom prst="rect">
            <a:avLst/>
          </a:prstGeom>
        </p:spPr>
        <p:txBody>
          <a:bodyPr wrap="square" anchor="ctr">
            <a:spAutoFit/>
          </a:bodyPr>
          <a:lstStyle/>
          <a:p>
            <a:r>
              <a:rPr lang="en-US" sz="1200" b="1" dirty="0">
                <a:solidFill>
                  <a:schemeClr val="bg1"/>
                </a:solidFill>
              </a:rPr>
              <a:t>Nebraska MRSEC </a:t>
            </a:r>
          </a:p>
          <a:p>
            <a:r>
              <a:rPr lang="en-US" sz="1200" b="1" dirty="0">
                <a:solidFill>
                  <a:schemeClr val="bg1"/>
                </a:solidFill>
              </a:rPr>
              <a:t>DMR-1420645</a:t>
            </a:r>
          </a:p>
        </p:txBody>
      </p:sp>
      <p:sp>
        <p:nvSpPr>
          <p:cNvPr id="9" name="Text Box 28"/>
          <p:cNvSpPr txBox="1">
            <a:spLocks noChangeArrowheads="1"/>
          </p:cNvSpPr>
          <p:nvPr/>
        </p:nvSpPr>
        <p:spPr bwMode="auto">
          <a:xfrm>
            <a:off x="152400" y="1923728"/>
            <a:ext cx="5525912" cy="38318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indent="-285750" algn="just">
              <a:spcBef>
                <a:spcPts val="300"/>
              </a:spcBef>
              <a:buSzPct val="100000"/>
            </a:pPr>
            <a:r>
              <a:rPr lang="en-US" sz="1400" dirty="0">
                <a:latin typeface="+mn-lt"/>
                <a:cs typeface="Avenir Next Condensed Demi Bold"/>
              </a:rPr>
              <a:t>At Nebraska MRSEC’s Conference for Undergraduate Women in Physical Sciences (</a:t>
            </a:r>
            <a:r>
              <a:rPr lang="en-US" sz="1400" dirty="0" err="1">
                <a:latin typeface="+mn-lt"/>
                <a:cs typeface="Avenir Next Condensed Demi Bold"/>
              </a:rPr>
              <a:t>WoPhyS</a:t>
            </a:r>
            <a:r>
              <a:rPr lang="en-US" sz="1400" dirty="0">
                <a:latin typeface="+mn-lt"/>
                <a:cs typeface="Avenir Next Condensed Demi Bold"/>
              </a:rPr>
              <a:t>),</a:t>
            </a:r>
            <a:r>
              <a:rPr lang="en-US" sz="1400" dirty="0">
                <a:latin typeface="+mn-lt"/>
              </a:rPr>
              <a:t> participants present research accomplishments, attend keynote talks, participate in graduate school preparation workshops, and tour UNL facilities and labs.</a:t>
            </a:r>
          </a:p>
          <a:p>
            <a:pPr indent="-285750" algn="just">
              <a:spcBef>
                <a:spcPts val="300"/>
              </a:spcBef>
              <a:buSzPct val="100000"/>
            </a:pPr>
            <a:r>
              <a:rPr lang="en-US" sz="1400" dirty="0">
                <a:latin typeface="+mn-lt"/>
                <a:cs typeface="Avenir Next Condensed Demi Bold"/>
              </a:rPr>
              <a:t>     The tenth annual </a:t>
            </a:r>
            <a:r>
              <a:rPr lang="en-US" sz="1400" dirty="0" err="1">
                <a:latin typeface="+mn-lt"/>
                <a:cs typeface="Avenir Next Condensed Demi Bold"/>
              </a:rPr>
              <a:t>WoPhyS</a:t>
            </a:r>
            <a:r>
              <a:rPr lang="en-US" sz="1400" dirty="0">
                <a:latin typeface="+mn-lt"/>
                <a:cs typeface="Avenir Next Condensed Demi Bold"/>
              </a:rPr>
              <a:t> conference, held October 11-13, 2018, set a new attendance record, drawing 113 registered participants from across the United States, including 14 invited student speakers and 78 poster presentations. In addition, the conference hosted 11 keynote speakers from academia, industry, and national labs, including a special talk by </a:t>
            </a:r>
            <a:r>
              <a:rPr lang="en-US" sz="1400" dirty="0" err="1">
                <a:latin typeface="+mn-lt"/>
                <a:cs typeface="Avenir Next Condensed Demi Bold"/>
              </a:rPr>
              <a:t>WoPhyS</a:t>
            </a:r>
            <a:r>
              <a:rPr lang="en-US" sz="1400" dirty="0">
                <a:latin typeface="+mn-lt"/>
                <a:cs typeface="Avenir Next Condensed Demi Bold"/>
              </a:rPr>
              <a:t> founder Prof. Axel Enders.</a:t>
            </a:r>
          </a:p>
          <a:p>
            <a:pPr indent="-285750" algn="just">
              <a:spcBef>
                <a:spcPts val="300"/>
              </a:spcBef>
              <a:buSzPct val="100000"/>
            </a:pPr>
            <a:r>
              <a:rPr lang="en-US" sz="1400" dirty="0">
                <a:latin typeface="+mn-lt"/>
                <a:cs typeface="Avenir Next Condensed Demi Bold"/>
              </a:rPr>
              <a:t>     The </a:t>
            </a:r>
            <a:r>
              <a:rPr lang="en-US" sz="1400" dirty="0" err="1">
                <a:latin typeface="+mn-lt"/>
                <a:cs typeface="Avenir Next Condensed Demi Bold"/>
              </a:rPr>
              <a:t>WoPhyS</a:t>
            </a:r>
            <a:r>
              <a:rPr lang="en-US" sz="1400" dirty="0">
                <a:latin typeface="+mn-lt"/>
                <a:cs typeface="Avenir Next Condensed Demi Bold"/>
              </a:rPr>
              <a:t> ‘18 conference theme, </a:t>
            </a:r>
            <a:r>
              <a:rPr lang="en-US" sz="1400" i="1" dirty="0">
                <a:latin typeface="+mn-lt"/>
                <a:cs typeface="Avenir Next Condensed Demi Bold"/>
              </a:rPr>
              <a:t>Standing Out on the Shoulders of Giants</a:t>
            </a:r>
            <a:r>
              <a:rPr lang="en-US" sz="1400" dirty="0">
                <a:latin typeface="+mn-lt"/>
                <a:cs typeface="Avenir Next Condensed Demi Bold"/>
              </a:rPr>
              <a:t>, celebrated the history of the conference and the larger history of women’s contributions to the physical sciences. A video commemorating the conference’s tenth year, with commentary from </a:t>
            </a:r>
            <a:r>
              <a:rPr lang="en-US" sz="1400" dirty="0" err="1">
                <a:latin typeface="+mn-lt"/>
                <a:cs typeface="Avenir Next Condensed Demi Bold"/>
              </a:rPr>
              <a:t>WoPhyS</a:t>
            </a:r>
            <a:r>
              <a:rPr lang="en-US" sz="1400" dirty="0">
                <a:latin typeface="+mn-lt"/>
                <a:cs typeface="Avenir Next Condensed Demi Bold"/>
              </a:rPr>
              <a:t> alumnae, can be found at </a:t>
            </a:r>
            <a:r>
              <a:rPr lang="en-US" sz="1400" dirty="0">
                <a:latin typeface="+mn-lt"/>
                <a:cs typeface="Avenir Next Condensed Demi Bold"/>
                <a:hlinkClick r:id="rId2"/>
              </a:rPr>
              <a:t>https://youtu.be/7TiSEyaywmY</a:t>
            </a:r>
            <a:r>
              <a:rPr lang="en-US" sz="1400" dirty="0">
                <a:latin typeface="+mn-lt"/>
                <a:cs typeface="Avenir Next Condensed Demi Bold"/>
              </a:rPr>
              <a:t>.</a:t>
            </a:r>
            <a:endParaRPr lang="en-US" sz="1400" dirty="0">
              <a:latin typeface="+mn-lt"/>
            </a:endParaRPr>
          </a:p>
        </p:txBody>
      </p:sp>
      <p:sp>
        <p:nvSpPr>
          <p:cNvPr id="12" name="Rectangle 11"/>
          <p:cNvSpPr/>
          <p:nvPr/>
        </p:nvSpPr>
        <p:spPr>
          <a:xfrm>
            <a:off x="152400" y="745755"/>
            <a:ext cx="681990" cy="276999"/>
          </a:xfrm>
          <a:prstGeom prst="rect">
            <a:avLst/>
          </a:prstGeom>
        </p:spPr>
        <p:txBody>
          <a:bodyPr wrap="square" anchor="ctr">
            <a:spAutoFit/>
          </a:bodyPr>
          <a:lstStyle/>
          <a:p>
            <a:pPr algn="ctr"/>
            <a:r>
              <a:rPr lang="en-US" sz="1200" b="1" dirty="0">
                <a:solidFill>
                  <a:srgbClr val="002060"/>
                </a:solidFill>
              </a:rPr>
              <a:t>2019</a:t>
            </a:r>
          </a:p>
        </p:txBody>
      </p:sp>
      <p:pic>
        <p:nvPicPr>
          <p:cNvPr id="3" name="Picture 2" descr="University of Puerto Rico, Rio Piedras undergraduate Shyline Santana gives an invited talk at the 2018 WoPhyS conference." title="Tenth Annual Conference for Undergraduate Women in Physical Sciences (WoPhy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0222" y="1606731"/>
            <a:ext cx="2957689" cy="4436534"/>
          </a:xfrm>
          <a:prstGeom prst="rect">
            <a:avLst/>
          </a:prstGeom>
        </p:spPr>
      </p:pic>
      <p:sp>
        <p:nvSpPr>
          <p:cNvPr id="11" name="Text Box 28"/>
          <p:cNvSpPr txBox="1">
            <a:spLocks noChangeArrowheads="1"/>
          </p:cNvSpPr>
          <p:nvPr/>
        </p:nvSpPr>
        <p:spPr bwMode="auto">
          <a:xfrm>
            <a:off x="5656506" y="6043265"/>
            <a:ext cx="3407106"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indent="-285750" algn="just">
              <a:spcBef>
                <a:spcPts val="300"/>
              </a:spcBef>
              <a:buSzPct val="100000"/>
            </a:pPr>
            <a:r>
              <a:rPr lang="en-US" sz="1200" dirty="0">
                <a:latin typeface="+mn-lt"/>
              </a:rPr>
              <a:t>University of Puerto Rico, Rio </a:t>
            </a:r>
            <a:r>
              <a:rPr lang="en-US" sz="1200" dirty="0" err="1">
                <a:latin typeface="+mn-lt"/>
              </a:rPr>
              <a:t>Piedras</a:t>
            </a:r>
            <a:r>
              <a:rPr lang="en-US" sz="1200" dirty="0">
                <a:latin typeface="+mn-lt"/>
              </a:rPr>
              <a:t> undergraduate </a:t>
            </a:r>
            <a:r>
              <a:rPr lang="en-US" sz="1200" dirty="0" err="1">
                <a:latin typeface="+mn-lt"/>
              </a:rPr>
              <a:t>Shyline</a:t>
            </a:r>
            <a:r>
              <a:rPr lang="en-US" sz="1200" dirty="0">
                <a:latin typeface="+mn-lt"/>
              </a:rPr>
              <a:t> Santana gives an invited talk at the 2018 </a:t>
            </a:r>
            <a:r>
              <a:rPr lang="en-US" sz="1200" dirty="0" err="1">
                <a:latin typeface="+mn-lt"/>
              </a:rPr>
              <a:t>WoPhyS</a:t>
            </a:r>
            <a:r>
              <a:rPr lang="en-US" sz="1200" dirty="0">
                <a:latin typeface="+mn-lt"/>
              </a:rPr>
              <a:t> conference.</a:t>
            </a:r>
          </a:p>
        </p:txBody>
      </p:sp>
    </p:spTree>
    <p:extLst>
      <p:ext uri="{BB962C8B-B14F-4D97-AF65-F5344CB8AC3E}">
        <p14:creationId xmlns:p14="http://schemas.microsoft.com/office/powerpoint/2010/main" val="32431732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Breeze.thmx</Template>
  <TotalTime>12265</TotalTime>
  <Words>207</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Avenir Next Condensed Demi Bold</vt:lpstr>
      <vt:lpstr>Calibri</vt:lpstr>
      <vt:lpstr>Century Gothic</vt:lpstr>
      <vt:lpstr>News Gothic MT</vt:lpstr>
      <vt:lpstr>Wingdings 2</vt:lpstr>
      <vt:lpstr>Breeze</vt:lpstr>
      <vt:lpstr>Tenth Annual Conference for Undergraduate Women in Physical Sciences (WoPhyS)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dc:creator>
  <cp:keywords/>
  <dc:description/>
  <cp:lastModifiedBy>Verona Skomski</cp:lastModifiedBy>
  <cp:revision>57</cp:revision>
  <cp:lastPrinted>2019-04-22T16:51:06Z</cp:lastPrinted>
  <dcterms:created xsi:type="dcterms:W3CDTF">2016-07-19T18:16:54Z</dcterms:created>
  <dcterms:modified xsi:type="dcterms:W3CDTF">2019-04-22T16:51:08Z</dcterms:modified>
  <cp:category/>
</cp:coreProperties>
</file>