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s argyropoulos" initials="ca" lastIdx="1" clrIdx="0">
    <p:extLst>
      <p:ext uri="{19B8F6BF-5375-455C-9EA6-DF929625EA0E}">
        <p15:presenceInfo xmlns:p15="http://schemas.microsoft.com/office/powerpoint/2012/main" userId="5d6e5b378b0882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6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770" y="112189"/>
            <a:ext cx="5437780" cy="803867"/>
          </a:xfrm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Capturing Structural Dynamics of Materials with Ultrafast Electron Diffraction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Martin Centurion </a:t>
            </a:r>
            <a:endParaRPr lang="en-US" sz="12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i="1" dirty="0" smtClean="0">
                <a:solidFill>
                  <a:schemeClr val="bg1"/>
                </a:solidFill>
              </a:rPr>
              <a:t>University of Nebraska-Lincoln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54585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Nebraska MRSEC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DMR 1420645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95139" y="1685875"/>
            <a:ext cx="507693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sz="1400" dirty="0" smtClean="0"/>
              <a:t>“Phase transition” is a term which is commonly </a:t>
            </a:r>
            <a:r>
              <a:rPr lang="en-US" sz="1400" dirty="0"/>
              <a:t>used to describe </a:t>
            </a:r>
            <a:r>
              <a:rPr lang="en-US" sz="1400" dirty="0" smtClean="0"/>
              <a:t>transformations between </a:t>
            </a:r>
            <a:r>
              <a:rPr lang="en-US" sz="1400" dirty="0"/>
              <a:t>solid, liquid, and gaseous states of </a:t>
            </a:r>
            <a:r>
              <a:rPr lang="en-US" sz="1400" dirty="0" smtClean="0"/>
              <a:t>matter. However, even in solids, phase transitions may occur between different structural phases, resulting in a discontinuous change of certain material properties, such as electrical conductivity and heat capacity, which can be used in technological applications. Many </a:t>
            </a:r>
            <a:r>
              <a:rPr lang="en-US" sz="1400" dirty="0"/>
              <a:t>phase transitions in </a:t>
            </a:r>
            <a:r>
              <a:rPr lang="en-US" sz="1400" dirty="0" smtClean="0"/>
              <a:t>solids </a:t>
            </a:r>
            <a:r>
              <a:rPr lang="en-US" sz="1400" dirty="0"/>
              <a:t>involve ultrafast motion in the atomic positions towards a new equilibrium configuration. </a:t>
            </a:r>
            <a:r>
              <a:rPr lang="en-US" sz="1400" dirty="0" smtClean="0"/>
              <a:t>Nebraska MRSEC supports a seed project focusing on </a:t>
            </a:r>
            <a:r>
              <a:rPr lang="en-US" sz="1400" dirty="0"/>
              <a:t>capturing these changes, on femtosecond time scales, with atomic resolution. </a:t>
            </a:r>
            <a:r>
              <a:rPr lang="en-US" sz="1400" dirty="0" smtClean="0"/>
              <a:t>The MRSEC researchers </a:t>
            </a:r>
            <a:r>
              <a:rPr lang="en-US" sz="1400" dirty="0"/>
              <a:t>have setup an instrument to </a:t>
            </a:r>
            <a:r>
              <a:rPr lang="en-US" sz="1400" dirty="0" smtClean="0"/>
              <a:t>perform ultrafast </a:t>
            </a:r>
            <a:r>
              <a:rPr lang="en-US" sz="1400" dirty="0"/>
              <a:t>electron diffraction measurements on </a:t>
            </a:r>
            <a:r>
              <a:rPr lang="en-US" sz="1400" dirty="0" smtClean="0"/>
              <a:t>condensed </a:t>
            </a:r>
            <a:r>
              <a:rPr lang="en-US" sz="1400" dirty="0"/>
              <a:t>matter samples. The performance of the instrument was demonstrated in a first measurement of the ultrafast changes in the diffraction pattern of </a:t>
            </a:r>
            <a:r>
              <a:rPr lang="en-US" sz="1400" dirty="0" err="1"/>
              <a:t>photoexcited</a:t>
            </a:r>
            <a:r>
              <a:rPr lang="en-US" sz="1400" dirty="0"/>
              <a:t> single-crystal gold. A femtosecond laser pulse is used to heat the sample on a very fast timescale, and a femtosecond electron pulse probes the structure a short time after. This instrument has the capability to resolve ultrafast structural changes with femtosecond </a:t>
            </a:r>
            <a:r>
              <a:rPr lang="en-US" sz="1400" dirty="0" smtClean="0"/>
              <a:t>resolution.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2019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140" y="4565614"/>
            <a:ext cx="3037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/>
              <a:t>Changes in the diffraction pattern of gold 10 picoseconds after photoexcitation (1 </a:t>
            </a:r>
            <a:r>
              <a:rPr lang="en-US" sz="1200" i="1" dirty="0" smtClean="0"/>
              <a:t>picosecond </a:t>
            </a:r>
            <a:r>
              <a:rPr lang="en-US" sz="1200" i="1" dirty="0"/>
              <a:t>= 1 trillionth of a second). The intensity of the diffraction peaks decrease (dark blue regions) due to the heating induced disorder, and the intensity around the peaks increases (yellow regions</a:t>
            </a:r>
            <a:r>
              <a:rPr lang="en-US" sz="1200" i="1" dirty="0" smtClean="0"/>
              <a:t>). </a:t>
            </a:r>
            <a:endParaRPr lang="en-US" sz="1200" i="1" dirty="0"/>
          </a:p>
        </p:txBody>
      </p:sp>
      <p:pic>
        <p:nvPicPr>
          <p:cNvPr id="11" name="Picture 10" descr="The image is showing changes in the diffraction pattern of gold 10 picoseconds after photoexcitation (1 picosecond = 1 trillionth of a second). The intensity of the diffraction peaks decrease (dark blue regions) due to the heating induced disorder, and the intensity around the peaks increases (yellow regions). " title="Capturing Structural Dynamics of Materials with Ultrafast Electron Diffrac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1826896"/>
            <a:ext cx="2867025" cy="25546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13822</TotalTime>
  <Words>260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News Gothic MT</vt:lpstr>
      <vt:lpstr>Wingdings 2</vt:lpstr>
      <vt:lpstr>Breeze</vt:lpstr>
      <vt:lpstr>Capturing Structural Dynamics of Materials with Ultrafast Electron Diffraction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Verona Skomski</cp:lastModifiedBy>
  <cp:revision>69</cp:revision>
  <cp:lastPrinted>2016-08-01T15:14:13Z</cp:lastPrinted>
  <dcterms:created xsi:type="dcterms:W3CDTF">2016-07-19T18:16:54Z</dcterms:created>
  <dcterms:modified xsi:type="dcterms:W3CDTF">2019-04-22T17:37:21Z</dcterms:modified>
  <cp:category/>
</cp:coreProperties>
</file>