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6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2947D-69BE-420B-B1D4-234753B09E21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5FF9F-7E32-4779-94D8-5A5406A2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summer camp was conceived,</a:t>
            </a:r>
            <a:r>
              <a:rPr lang="en-US" b="1" baseline="0" dirty="0" smtClean="0"/>
              <a:t> </a:t>
            </a:r>
            <a:r>
              <a:rPr lang="en-US" b="1" dirty="0" smtClean="0"/>
              <a:t>planned, and run by Mark Licurse</a:t>
            </a:r>
            <a:r>
              <a:rPr lang="en-US" b="1" baseline="0" dirty="0" smtClean="0"/>
              <a:t> and Sophia </a:t>
            </a:r>
            <a:r>
              <a:rPr lang="en-US" b="1" baseline="0" dirty="0" err="1" smtClean="0"/>
              <a:t>Siefert</a:t>
            </a:r>
            <a:r>
              <a:rPr lang="en-US" b="1" baseline="0" dirty="0" smtClean="0"/>
              <a:t> of the University of Pennsylvania MRSEC’s Education and Outreach group, with help from Professor Eric </a:t>
            </a:r>
            <a:r>
              <a:rPr lang="en-US" b="1" baseline="0" dirty="0" err="1" smtClean="0"/>
              <a:t>Detsi</a:t>
            </a:r>
            <a:r>
              <a:rPr lang="en-US" b="1" baseline="0" dirty="0" smtClean="0"/>
              <a:t> (MSE), a faculty member at Penn with special interest in the school for the deaf.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5FF9F-7E32-4779-94D8-5A5406A228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6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tudents from Girard College and Pennsylvania School for the Deaf working together on a science project." title="Students from Girard College and Pennsylvania School for the Deaf working together on a science project.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Middle School Summer Program: </a:t>
            </a:r>
            <a:r>
              <a:rPr lang="en-US" sz="2000" b="1" i="1" dirty="0" smtClean="0">
                <a:solidFill>
                  <a:schemeClr val="tx1"/>
                </a:solidFill>
              </a:rPr>
              <a:t>Girard College</a:t>
            </a:r>
            <a:r>
              <a:rPr lang="en-US" sz="2000" b="1" dirty="0" smtClean="0">
                <a:solidFill>
                  <a:schemeClr val="tx1"/>
                </a:solidFill>
              </a:rPr>
              <a:t> and </a:t>
            </a:r>
            <a:r>
              <a:rPr lang="en-US" sz="2000" b="1" i="1" dirty="0" smtClean="0">
                <a:solidFill>
                  <a:schemeClr val="tx1"/>
                </a:solidFill>
              </a:rPr>
              <a:t>Pennsylvania School for the Deaf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076216"/>
            <a:ext cx="4692577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University of Pennsylvania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00752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DMR: 1720530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93966" y="1290042"/>
            <a:ext cx="4526281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/>
              <a:t>Since 2011, 7th grade students from </a:t>
            </a:r>
            <a:r>
              <a:rPr lang="en-US" sz="1400" i="1" dirty="0"/>
              <a:t>Girard </a:t>
            </a:r>
            <a:r>
              <a:rPr lang="en-US" sz="1400" i="1" dirty="0" smtClean="0"/>
              <a:t>College </a:t>
            </a:r>
            <a:r>
              <a:rPr lang="en-US" sz="1400" dirty="0" smtClean="0"/>
              <a:t>have </a:t>
            </a:r>
            <a:r>
              <a:rPr lang="en-US" sz="1400" dirty="0"/>
              <a:t>spent one </a:t>
            </a:r>
            <a:r>
              <a:rPr lang="en-US" sz="1400" dirty="0" smtClean="0"/>
              <a:t>week </a:t>
            </a:r>
            <a:r>
              <a:rPr lang="en-US" sz="1400" dirty="0"/>
              <a:t>on campus </a:t>
            </a:r>
            <a:r>
              <a:rPr lang="en-US" sz="1400" dirty="0" smtClean="0"/>
              <a:t>at </a:t>
            </a:r>
            <a:r>
              <a:rPr lang="en-US" sz="1400" dirty="0"/>
              <a:t>the LRSM. </a:t>
            </a:r>
            <a:r>
              <a:rPr lang="en-US" sz="1400" i="1" dirty="0" smtClean="0"/>
              <a:t>Girard College </a:t>
            </a:r>
            <a:r>
              <a:rPr lang="en-US" sz="1400" dirty="0" smtClean="0"/>
              <a:t>is a Philadelphia boarding </a:t>
            </a:r>
            <a:r>
              <a:rPr lang="en-US" sz="1400" dirty="0"/>
              <a:t>school </a:t>
            </a:r>
            <a:r>
              <a:rPr lang="en-US" sz="1400" dirty="0" smtClean="0"/>
              <a:t>for </a:t>
            </a:r>
            <a:r>
              <a:rPr lang="en-US" sz="1400" dirty="0"/>
              <a:t>economically disadvantaged students from single-parent </a:t>
            </a:r>
            <a:r>
              <a:rPr lang="en-US" sz="1400" dirty="0" smtClean="0"/>
              <a:t>households. </a:t>
            </a:r>
            <a:r>
              <a:rPr lang="en-US" sz="1400" dirty="0"/>
              <a:t>In </a:t>
            </a:r>
            <a:r>
              <a:rPr lang="en-US" sz="1400" dirty="0" smtClean="0"/>
              <a:t>2018, </a:t>
            </a:r>
            <a:r>
              <a:rPr lang="en-US" sz="1400" dirty="0"/>
              <a:t>students from </a:t>
            </a:r>
            <a:r>
              <a:rPr lang="en-US" sz="1400" i="1" dirty="0"/>
              <a:t>The</a:t>
            </a:r>
            <a:r>
              <a:rPr lang="en-US" sz="1400" dirty="0"/>
              <a:t> </a:t>
            </a:r>
            <a:r>
              <a:rPr lang="en-US" sz="1400" i="1" dirty="0"/>
              <a:t>Pennsylvania School for the Deaf </a:t>
            </a:r>
            <a:r>
              <a:rPr lang="en-US" sz="1400" dirty="0" smtClean="0"/>
              <a:t>(PSD) joined </a:t>
            </a:r>
            <a:r>
              <a:rPr lang="en-US" sz="1400" dirty="0"/>
              <a:t>the camp. </a:t>
            </a:r>
            <a:r>
              <a:rPr lang="en-US" sz="1400" dirty="0" smtClean="0"/>
              <a:t>All </a:t>
            </a:r>
            <a:r>
              <a:rPr lang="en-US" sz="1400" dirty="0"/>
              <a:t>students participate in lab experiments, materials science lessons, and visits to various Penn facilities. </a:t>
            </a:r>
            <a:r>
              <a:rPr lang="en-US" sz="1400" dirty="0" smtClean="0"/>
              <a:t>19 </a:t>
            </a:r>
            <a:r>
              <a:rPr lang="en-US" sz="1400" dirty="0"/>
              <a:t>students participated in the </a:t>
            </a:r>
            <a:r>
              <a:rPr lang="en-US" sz="1400" dirty="0" smtClean="0"/>
              <a:t>program whose </a:t>
            </a:r>
            <a:r>
              <a:rPr lang="en-US" sz="1400" b="1" i="1" dirty="0" smtClean="0"/>
              <a:t>primary purpose is to introduce URG students to STEM at an early age</a:t>
            </a:r>
            <a:r>
              <a:rPr lang="en-US" sz="1400" dirty="0" smtClean="0"/>
              <a:t>: </a:t>
            </a:r>
            <a:r>
              <a:rPr lang="en-US" sz="1400" dirty="0"/>
              <a:t>9</a:t>
            </a:r>
            <a:r>
              <a:rPr lang="en-US" sz="1400" dirty="0" smtClean="0"/>
              <a:t> from </a:t>
            </a:r>
            <a:r>
              <a:rPr lang="en-US" sz="1400" i="1" dirty="0"/>
              <a:t>Girard College </a:t>
            </a:r>
            <a:r>
              <a:rPr lang="en-US" sz="1400" dirty="0"/>
              <a:t>&amp;</a:t>
            </a:r>
            <a:r>
              <a:rPr lang="en-US" sz="1400" dirty="0" smtClean="0"/>
              <a:t> 10 students from </a:t>
            </a:r>
            <a:r>
              <a:rPr lang="en-US" sz="1400" i="1" dirty="0" smtClean="0"/>
              <a:t>PSD</a:t>
            </a:r>
            <a:r>
              <a:rPr lang="en-US" sz="1400" dirty="0"/>
              <a:t>. </a:t>
            </a:r>
            <a:r>
              <a:rPr lang="en-US" sz="1400" dirty="0" smtClean="0"/>
              <a:t>The new combination provided a truly unique experience.</a:t>
            </a:r>
          </a:p>
          <a:p>
            <a:endParaRPr lang="en-US" sz="600" dirty="0"/>
          </a:p>
          <a:p>
            <a:r>
              <a:rPr lang="en-US" sz="1400" dirty="0"/>
              <a:t>“It was awesome because I got to learn </a:t>
            </a:r>
            <a:r>
              <a:rPr lang="en-US" sz="1400" dirty="0" smtClean="0"/>
              <a:t>[both] sign </a:t>
            </a:r>
            <a:r>
              <a:rPr lang="en-US" sz="1400" i="1" dirty="0"/>
              <a:t>language and </a:t>
            </a:r>
            <a:r>
              <a:rPr lang="en-US" sz="1400" i="1" dirty="0" smtClean="0"/>
              <a:t>… more </a:t>
            </a:r>
            <a:r>
              <a:rPr lang="en-US" sz="1400" i="1" dirty="0"/>
              <a:t>about physics</a:t>
            </a:r>
            <a:r>
              <a:rPr lang="en-US" sz="1400" i="1" dirty="0" smtClean="0"/>
              <a:t>.” </a:t>
            </a:r>
          </a:p>
          <a:p>
            <a:r>
              <a:rPr lang="en-US" sz="1400" i="1" dirty="0" smtClean="0"/>
              <a:t>–Girard College Student </a:t>
            </a:r>
          </a:p>
          <a:p>
            <a:endParaRPr lang="en-US" sz="600" i="1" dirty="0" smtClean="0"/>
          </a:p>
          <a:p>
            <a:r>
              <a:rPr lang="en-US" sz="1400" i="1" dirty="0"/>
              <a:t>“It was awesome, because I liked to learn new things like drones, engineers... and social[</a:t>
            </a:r>
            <a:r>
              <a:rPr lang="en-US" sz="1400" i="1" dirty="0" err="1"/>
              <a:t>izing</a:t>
            </a:r>
            <a:r>
              <a:rPr lang="en-US" sz="1400" i="1" dirty="0"/>
              <a:t>] with [the] hearing school.” </a:t>
            </a:r>
            <a:r>
              <a:rPr lang="en-US" sz="1400" i="1" dirty="0" smtClean="0"/>
              <a:t> </a:t>
            </a:r>
          </a:p>
          <a:p>
            <a:r>
              <a:rPr lang="en-US" sz="1400" i="1" dirty="0" smtClean="0"/>
              <a:t>-PSD Student </a:t>
            </a:r>
            <a:endParaRPr lang="en-US" sz="1400" i="1" dirty="0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851132" y="1727886"/>
            <a:ext cx="3892817" cy="426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2018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Sophia Siefert  working with students from Girard College and Pennsylvania School for the Deaf as they explore different types of materials." title="Sophia Siefert  working with students from Girard College and Pennsylvania School for the Deaf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99" y="1828317"/>
            <a:ext cx="3679367" cy="2099079"/>
          </a:xfrm>
          <a:prstGeom prst="rect">
            <a:avLst/>
          </a:prstGeom>
        </p:spPr>
      </p:pic>
      <p:pic>
        <p:nvPicPr>
          <p:cNvPr id="4" name="Picture 3" descr="Students and staff from Girard College and Pennsylvania School for the Deaf pose in front of the LRSM building." title="Students from Girard College and Pennsylvania School for the Deaf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86" y="4143332"/>
            <a:ext cx="3682596" cy="16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11757</TotalTime>
  <Words>236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Middle School Summer Program: Girard College and Pennsylvania School for the Deaf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FELICE MACERA</cp:lastModifiedBy>
  <cp:revision>35</cp:revision>
  <cp:lastPrinted>2016-08-01T15:14:13Z</cp:lastPrinted>
  <dcterms:created xsi:type="dcterms:W3CDTF">2016-07-19T18:16:54Z</dcterms:created>
  <dcterms:modified xsi:type="dcterms:W3CDTF">2018-07-10T16:07:28Z</dcterms:modified>
  <cp:category/>
</cp:coreProperties>
</file>