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37" autoAdjust="0"/>
    <p:restoredTop sz="94669"/>
  </p:normalViewPr>
  <p:slideViewPr>
    <p:cSldViewPr snapToGrid="0" snapToObjects="1">
      <p:cViewPr varScale="1">
        <p:scale>
          <a:sx n="118" d="100"/>
          <a:sy n="118" d="100"/>
        </p:scale>
        <p:origin x="17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4/18/2019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584" y="110532"/>
            <a:ext cx="5614416" cy="803867"/>
          </a:xfrm>
        </p:spPr>
        <p:txBody>
          <a:bodyPr anchor="ctr"/>
          <a:lstStyle/>
          <a:p>
            <a:r>
              <a:rPr lang="en-US" sz="1800" b="1" dirty="0">
                <a:solidFill>
                  <a:schemeClr val="tx1"/>
                </a:solidFill>
              </a:rPr>
              <a:t>Shaping Nanoparticle Fingerprints at the</a:t>
            </a:r>
            <a:br>
              <a:rPr lang="en-US" sz="1800" b="1" dirty="0">
                <a:solidFill>
                  <a:schemeClr val="tx1"/>
                </a:solidFill>
              </a:rPr>
            </a:br>
            <a:r>
              <a:rPr lang="en-US" sz="1800" b="1" dirty="0">
                <a:solidFill>
                  <a:schemeClr val="tx1"/>
                </a:solidFill>
              </a:rPr>
              <a:t>Interface of Cholesteric Droplets</a:t>
            </a:r>
          </a:p>
        </p:txBody>
      </p:sp>
      <p:sp>
        <p:nvSpPr>
          <p:cNvPr id="7" name="Rectangle 6"/>
          <p:cNvSpPr/>
          <p:nvPr/>
        </p:nvSpPr>
        <p:spPr>
          <a:xfrm>
            <a:off x="4636008" y="1014660"/>
            <a:ext cx="4427604" cy="461665"/>
          </a:xfrm>
          <a:prstGeom prst="rect">
            <a:avLst/>
          </a:prstGeom>
        </p:spPr>
        <p:txBody>
          <a:bodyPr wrap="square" anchor="ctr">
            <a:spAutoFit/>
          </a:bodyPr>
          <a:lstStyle/>
          <a:p>
            <a:r>
              <a:rPr lang="en-US" sz="1200" b="1" dirty="0">
                <a:solidFill>
                  <a:schemeClr val="bg1"/>
                </a:solidFill>
              </a:rPr>
              <a:t>Shu Yang, Kathleen </a:t>
            </a:r>
            <a:r>
              <a:rPr lang="en-US" sz="1200" b="1" dirty="0" err="1">
                <a:solidFill>
                  <a:schemeClr val="bg1"/>
                </a:solidFill>
              </a:rPr>
              <a:t>Stebe</a:t>
            </a:r>
            <a:r>
              <a:rPr lang="en-US" sz="1200" b="1" dirty="0">
                <a:solidFill>
                  <a:schemeClr val="bg1"/>
                </a:solidFill>
              </a:rPr>
              <a:t> &amp; Randall </a:t>
            </a:r>
            <a:r>
              <a:rPr lang="en-US" sz="1200" b="1" dirty="0" err="1">
                <a:solidFill>
                  <a:schemeClr val="bg1"/>
                </a:solidFill>
              </a:rPr>
              <a:t>Kamien</a:t>
            </a:r>
            <a:br>
              <a:rPr lang="en-US" sz="1200" b="1" dirty="0">
                <a:solidFill>
                  <a:schemeClr val="bg1"/>
                </a:solidFill>
              </a:rPr>
            </a:br>
            <a:r>
              <a:rPr lang="en-US" sz="1200" b="1" dirty="0">
                <a:solidFill>
                  <a:schemeClr val="bg1"/>
                </a:solidFill>
              </a:rPr>
              <a:t>University of Pennsylvania</a:t>
            </a: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a:solidFill>
                  <a:schemeClr val="bg1"/>
                </a:solidFill>
              </a:rPr>
              <a:t>DMR: 1720530</a:t>
            </a:r>
          </a:p>
        </p:txBody>
      </p:sp>
      <p:sp>
        <p:nvSpPr>
          <p:cNvPr id="9" name="Text Box 28"/>
          <p:cNvSpPr txBox="1">
            <a:spLocks noChangeArrowheads="1"/>
          </p:cNvSpPr>
          <p:nvPr/>
        </p:nvSpPr>
        <p:spPr bwMode="auto">
          <a:xfrm>
            <a:off x="432916" y="2090172"/>
            <a:ext cx="38925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This work reports the first experimental realization of nanoparticles templated at the interface of liquid crystals into reconfigurable, periodic structures. We establish that nanoparticles can segregate into highly ordered stripes, with tunable organization and thickness, forming the basis for the assembly of patchy colloids and nanowires. Our technique is advantageous over other methods, as the resultant assemblies can dynamically respond to changes within the underlying liquid crystal.</a:t>
            </a:r>
          </a:p>
        </p:txBody>
      </p:sp>
      <p:sp>
        <p:nvSpPr>
          <p:cNvPr id="12" name="Rectangle 11"/>
          <p:cNvSpPr/>
          <p:nvPr/>
        </p:nvSpPr>
        <p:spPr>
          <a:xfrm>
            <a:off x="152400" y="775899"/>
            <a:ext cx="1079634" cy="276999"/>
          </a:xfrm>
          <a:prstGeom prst="rect">
            <a:avLst/>
          </a:prstGeom>
        </p:spPr>
        <p:txBody>
          <a:bodyPr wrap="square" anchor="ctr">
            <a:spAutoFit/>
          </a:bodyPr>
          <a:lstStyle/>
          <a:p>
            <a:r>
              <a:rPr lang="en-US" sz="1200" b="1" dirty="0">
                <a:solidFill>
                  <a:srgbClr val="002060"/>
                </a:solidFill>
              </a:rPr>
              <a:t>2019</a:t>
            </a:r>
          </a:p>
        </p:txBody>
      </p:sp>
      <p:pic>
        <p:nvPicPr>
          <p:cNvPr id="4" name="Picture 3" descr="Liquid crystal fingerprint patterns transferred to fluorescently-labeled surfactants.  The surfactants follow the cholesteric stripes." title="Liquid crystal fingerprint patterns">
            <a:extLst>
              <a:ext uri="{FF2B5EF4-FFF2-40B4-BE49-F238E27FC236}">
                <a16:creationId xmlns:a16="http://schemas.microsoft.com/office/drawing/2014/main" id="{A4EE147A-AF94-3447-9763-3AA0D620AD3A}"/>
              </a:ext>
            </a:extLst>
          </p:cNvPr>
          <p:cNvPicPr>
            <a:picLocks noChangeAspect="1"/>
          </p:cNvPicPr>
          <p:nvPr/>
        </p:nvPicPr>
        <p:blipFill>
          <a:blip r:embed="rId2"/>
          <a:stretch>
            <a:fillRect/>
          </a:stretch>
        </p:blipFill>
        <p:spPr>
          <a:xfrm>
            <a:off x="4469751" y="2195283"/>
            <a:ext cx="4471698" cy="2467434"/>
          </a:xfrm>
          <a:prstGeom prst="rect">
            <a:avLst/>
          </a:prstGeom>
        </p:spPr>
      </p:pic>
      <p:sp>
        <p:nvSpPr>
          <p:cNvPr id="11" name="TextBox 10">
            <a:extLst>
              <a:ext uri="{FF2B5EF4-FFF2-40B4-BE49-F238E27FC236}">
                <a16:creationId xmlns:a16="http://schemas.microsoft.com/office/drawing/2014/main" id="{F2A32AE4-AF83-405A-AE97-1876B595416C}"/>
              </a:ext>
            </a:extLst>
          </p:cNvPr>
          <p:cNvSpPr txBox="1"/>
          <p:nvPr/>
        </p:nvSpPr>
        <p:spPr>
          <a:xfrm>
            <a:off x="692217" y="5342021"/>
            <a:ext cx="7391079" cy="492443"/>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L. Tran, H.-N. Kim, N. Li, S. Yang, K.J. </a:t>
            </a:r>
            <a:r>
              <a:rPr lang="en-US" sz="1300" dirty="0" err="1">
                <a:latin typeface="Arial" panose="020B0604020202020204" pitchFamily="34" charset="0"/>
                <a:cs typeface="Arial" panose="020B0604020202020204" pitchFamily="34" charset="0"/>
              </a:rPr>
              <a:t>Stebe</a:t>
            </a:r>
            <a:r>
              <a:rPr lang="en-US" sz="1300" dirty="0">
                <a:latin typeface="Arial" panose="020B0604020202020204" pitchFamily="34" charset="0"/>
                <a:cs typeface="Arial" panose="020B0604020202020204" pitchFamily="34" charset="0"/>
              </a:rPr>
              <a:t>, R.D. Kamien, and M.F. </a:t>
            </a:r>
            <a:r>
              <a:rPr lang="en-US" sz="1300" dirty="0" err="1">
                <a:latin typeface="Arial" panose="020B0604020202020204" pitchFamily="34" charset="0"/>
                <a:cs typeface="Arial" panose="020B0604020202020204" pitchFamily="34" charset="0"/>
              </a:rPr>
              <a:t>Haase</a:t>
            </a:r>
            <a:r>
              <a:rPr lang="en-US" sz="1300" dirty="0">
                <a:latin typeface="Arial" panose="020B0604020202020204" pitchFamily="34" charset="0"/>
                <a:cs typeface="Arial" panose="020B0604020202020204" pitchFamily="34" charset="0"/>
              </a:rPr>
              <a:t>, Science Advances, 12 Oct 2018:Vol. 4, no. 10, eaat8597</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11856</TotalTime>
  <Words>144</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Shaping Nanoparticle Fingerprints at the Interface of Cholesteric Droplets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29</cp:revision>
  <cp:lastPrinted>2016-08-01T15:14:13Z</cp:lastPrinted>
  <dcterms:created xsi:type="dcterms:W3CDTF">2016-07-19T18:16:54Z</dcterms:created>
  <dcterms:modified xsi:type="dcterms:W3CDTF">2019-04-18T15:30:44Z</dcterms:modified>
  <cp:category/>
</cp:coreProperties>
</file>