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1CB-08BB-44C7-A464-980EF5DECE66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BDB3-FE62-4553-9250-8D7E1542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9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1CB-08BB-44C7-A464-980EF5DECE66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BDB3-FE62-4553-9250-8D7E1542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1CB-08BB-44C7-A464-980EF5DECE66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BDB3-FE62-4553-9250-8D7E1542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6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1CB-08BB-44C7-A464-980EF5DECE66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BDB3-FE62-4553-9250-8D7E1542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9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1CB-08BB-44C7-A464-980EF5DECE66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BDB3-FE62-4553-9250-8D7E1542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0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1CB-08BB-44C7-A464-980EF5DECE66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BDB3-FE62-4553-9250-8D7E1542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6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1CB-08BB-44C7-A464-980EF5DECE66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BDB3-FE62-4553-9250-8D7E1542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4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1CB-08BB-44C7-A464-980EF5DECE66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BDB3-FE62-4553-9250-8D7E1542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4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1CB-08BB-44C7-A464-980EF5DECE66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BDB3-FE62-4553-9250-8D7E1542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1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1CB-08BB-44C7-A464-980EF5DECE66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BDB3-FE62-4553-9250-8D7E1542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9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1CB-08BB-44C7-A464-980EF5DECE66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BDB3-FE62-4553-9250-8D7E1542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8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0A1CB-08BB-44C7-A464-980EF5DECE66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BDB3-FE62-4553-9250-8D7E15421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6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u_lg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80302" y="57664"/>
            <a:ext cx="8150997" cy="93293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Down the Rabbit Hole: Sinking Electrons in a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Weyl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Sea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</a:rPr>
              <a:t>IRG1: Princeton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</a:rPr>
              <a:t>Center for Complex Materials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</a:rPr>
              <a:t>    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(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DMR-1420541) </a:t>
            </a:r>
            <a:endParaRPr kumimoji="0" lang="en-US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MS PGothic" pitchFamily="34" charset="-128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H. Inoue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,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A.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Gyenis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,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Z.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Wang,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J. Li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,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S.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Oh,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S.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Jiang,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N. Ni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,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A. Bernevig &amp; A. </a:t>
            </a:r>
            <a:r>
              <a:rPr kumimoji="0" lang="en-US" alt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MS PGothic" pitchFamily="34" charset="-128"/>
              </a:rPr>
              <a:t>Yazdani</a:t>
            </a: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990600"/>
            <a:ext cx="9131300" cy="76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19200"/>
            <a:ext cx="45183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Weyl semimetals are newly discovered topological electronic materials in which surface electrons (Fermi arcs) are topologically connected with those of the bulk. In a clean Weyl semimetal, electrons can transverse the bulk through the special momentum states, called Weyl points, moving between opposing surfaces. Yazdani and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Bernevig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have found experimental evidence for this exotic behavior of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Weyl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semimetals by studying the interference of electrons on the surface of the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Weyl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semimetal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TaAs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They find that the interference patterns measured with STM can only be understood if they take into account the surface-bulk connectivity through the Weyl nodes. 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714" y="1330457"/>
            <a:ext cx="4460586" cy="30507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05350" y="456217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Quasiparticle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interference of the Fermi arcs and surface-bulk connectivity of a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Weyl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semimetal”</a:t>
            </a:r>
            <a:endParaRPr lang="en-US" sz="14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2795" y="5208152"/>
            <a:ext cx="359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Inoue et al. Science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351,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1184 (2016)</a:t>
            </a:r>
          </a:p>
        </p:txBody>
      </p:sp>
    </p:spTree>
    <p:extLst>
      <p:ext uri="{BB962C8B-B14F-4D97-AF65-F5344CB8AC3E}">
        <p14:creationId xmlns:p14="http://schemas.microsoft.com/office/powerpoint/2010/main" val="3648761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188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Princeton Affiliate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Soonoo P. Aria</dc:creator>
  <cp:lastModifiedBy>Soonoo P. Aria</cp:lastModifiedBy>
  <cp:revision>2</cp:revision>
  <dcterms:created xsi:type="dcterms:W3CDTF">2016-04-28T21:00:05Z</dcterms:created>
  <dcterms:modified xsi:type="dcterms:W3CDTF">2016-04-28T21:06:04Z</dcterms:modified>
</cp:coreProperties>
</file>