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7019925" cy="93059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5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8A6CD1-865B-47B3-A2D0-3343B3C905A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D15713-3605-4016-B23C-389C0FAFAE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481A8E-5C5C-4F63-AAEC-07FE3D3448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264793-4CD0-4F6B-8CAE-F4D2EFA1ACA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BD5BF6-AF6E-4495-9863-FC41D2D9F0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A2E368-EB7B-4F96-8326-57E8153512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584FE6-6682-4140-BC7A-46E9B1704E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86D0C6-FA56-4283-8F02-651AF59E0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8D77DB-EACA-4572-AD88-42BE0324D8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660B4A-7ABC-4BE5-A190-74BFB75C955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F622EE-9A4B-4988-87CD-CFBA4578587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3A389757-6628-4006-855D-A1883CCEF8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image" Target="../media/image1.png"/><Relationship Id="rId7" Type="http://schemas.openxmlformats.org/officeDocument/2006/relationships/image" Target="../media/image5.jpeg"/><Relationship Id="rId2" Type="http://schemas.openxmlformats.org/officeDocument/2006/relationships/hyperlink" Target="mailto:dsteinbe@princeton.edu" TargetMode="Externa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Relationship Id="rId9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7" name="Text Box 9"/>
          <p:cNvSpPr txBox="1">
            <a:spLocks noChangeArrowheads="1"/>
          </p:cNvSpPr>
          <p:nvPr/>
        </p:nvSpPr>
        <p:spPr bwMode="auto">
          <a:xfrm>
            <a:off x="304800" y="1240586"/>
            <a:ext cx="6324600" cy="289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1400" dirty="0"/>
              <a:t>In 2012, Princeton University’s NSF-funded research center Princeton Center for Complex Materials (</a:t>
            </a:r>
            <a:r>
              <a:rPr lang="en-US" sz="1400" dirty="0" smtClean="0"/>
              <a:t>PCCM) and its partners the Princeton Public Library and  the New Jersey State Museum were </a:t>
            </a:r>
            <a:r>
              <a:rPr lang="en-US" sz="1400" dirty="0"/>
              <a:t>awarded the </a:t>
            </a:r>
            <a:r>
              <a:rPr lang="en-US" sz="1400" dirty="0" smtClean="0"/>
              <a:t>NSF funded </a:t>
            </a:r>
            <a:r>
              <a:rPr lang="en-US" sz="1400" dirty="0" err="1" smtClean="0"/>
              <a:t>NISEnet</a:t>
            </a:r>
            <a:r>
              <a:rPr lang="en-US" sz="1400" dirty="0" smtClean="0"/>
              <a:t> </a:t>
            </a:r>
            <a:r>
              <a:rPr lang="en-US" sz="1400" i="1" dirty="0" smtClean="0"/>
              <a:t>Nano</a:t>
            </a:r>
            <a:r>
              <a:rPr lang="en-US" sz="1400" i="1" dirty="0"/>
              <a:t>!</a:t>
            </a:r>
            <a:r>
              <a:rPr lang="en-US" sz="1400" dirty="0"/>
              <a:t> Mini-Exhibit</a:t>
            </a:r>
            <a:r>
              <a:rPr lang="en-US" sz="1400" dirty="0" smtClean="0"/>
              <a:t>. </a:t>
            </a:r>
            <a:r>
              <a:rPr lang="en-US" sz="1400" i="1" dirty="0" smtClean="0"/>
              <a:t>Nano</a:t>
            </a:r>
            <a:r>
              <a:rPr lang="en-US" sz="1400" i="1" dirty="0"/>
              <a:t>!</a:t>
            </a:r>
            <a:r>
              <a:rPr lang="en-US" sz="1400" dirty="0"/>
              <a:t> is a new engaging exhibition for family audiences about </a:t>
            </a:r>
            <a:r>
              <a:rPr lang="en-US" sz="1400" dirty="0" err="1"/>
              <a:t>nanoscale</a:t>
            </a:r>
            <a:r>
              <a:rPr lang="en-US" sz="1400" dirty="0"/>
              <a:t> science, technology, and </a:t>
            </a:r>
            <a:r>
              <a:rPr lang="en-US" sz="1400" dirty="0" smtClean="0"/>
              <a:t>engineering. The </a:t>
            </a:r>
            <a:r>
              <a:rPr lang="en-US" sz="1400" i="1" dirty="0"/>
              <a:t>Nano!</a:t>
            </a:r>
            <a:r>
              <a:rPr lang="en-US" sz="1400" dirty="0"/>
              <a:t> Mini-Exhibit is open to the public at the Princeton Public Library for one year</a:t>
            </a:r>
            <a:r>
              <a:rPr lang="en-US" sz="1400" dirty="0" smtClean="0"/>
              <a:t>.  1000’s have already enjoyed the exhibit. The </a:t>
            </a:r>
            <a:r>
              <a:rPr lang="en-US" sz="1400" dirty="0"/>
              <a:t>exhibit allows the public to imagine and discover the </a:t>
            </a:r>
            <a:r>
              <a:rPr lang="en-US" sz="1400" dirty="0" err="1"/>
              <a:t>nanoscale</a:t>
            </a:r>
            <a:r>
              <a:rPr lang="en-US" sz="1400" dirty="0"/>
              <a:t> </a:t>
            </a:r>
            <a:r>
              <a:rPr lang="en-US" sz="1400" dirty="0" smtClean="0"/>
              <a:t>world and hoe </a:t>
            </a:r>
            <a:r>
              <a:rPr lang="en-US" sz="1400" dirty="0" err="1" smtClean="0"/>
              <a:t>nanomaterials</a:t>
            </a:r>
            <a:r>
              <a:rPr lang="en-US" sz="1400" dirty="0" smtClean="0"/>
              <a:t> improve their lives. This 400ft</a:t>
            </a:r>
            <a:r>
              <a:rPr lang="en-US" sz="1400" baseline="30000" dirty="0" smtClean="0"/>
              <a:t>2</a:t>
            </a:r>
            <a:r>
              <a:rPr lang="en-US" sz="1400" dirty="0" smtClean="0"/>
              <a:t> exhibition </a:t>
            </a:r>
            <a:r>
              <a:rPr lang="en-US" sz="1400" dirty="0"/>
              <a:t>includes hands-on, interactive exhibits that invite exploration of </a:t>
            </a:r>
            <a:r>
              <a:rPr lang="en-US" sz="1400" dirty="0" err="1" smtClean="0"/>
              <a:t>nano</a:t>
            </a:r>
            <a:r>
              <a:rPr lang="en-US" sz="1400" dirty="0" smtClean="0"/>
              <a:t>. Interactive </a:t>
            </a:r>
            <a:r>
              <a:rPr lang="en-US" sz="1400" dirty="0"/>
              <a:t>panels provide information on tiny solutions for big </a:t>
            </a:r>
            <a:r>
              <a:rPr lang="en-US" sz="1400" dirty="0" smtClean="0"/>
              <a:t>problems and exciting </a:t>
            </a:r>
            <a:r>
              <a:rPr lang="en-US" sz="1400" dirty="0"/>
              <a:t>technologies inspired by </a:t>
            </a:r>
            <a:r>
              <a:rPr lang="en-US" sz="1400" dirty="0" smtClean="0"/>
              <a:t>nature. Scientists </a:t>
            </a:r>
            <a:r>
              <a:rPr lang="en-US" sz="1400" dirty="0"/>
              <a:t>and engineers from PCCM will lead activities </a:t>
            </a:r>
            <a:r>
              <a:rPr lang="en-US" sz="1400" dirty="0" smtClean="0"/>
              <a:t>throughout </a:t>
            </a:r>
            <a:r>
              <a:rPr lang="en-US" sz="1400" dirty="0"/>
              <a:t>the year </a:t>
            </a:r>
            <a:r>
              <a:rPr lang="en-US" sz="1400" dirty="0" smtClean="0"/>
              <a:t>using </a:t>
            </a:r>
            <a:r>
              <a:rPr lang="en-US" sz="1400" dirty="0"/>
              <a:t>the exhibit.</a:t>
            </a:r>
          </a:p>
        </p:txBody>
      </p:sp>
      <p:sp>
        <p:nvSpPr>
          <p:cNvPr id="2058" name="Rectangle 10"/>
          <p:cNvSpPr>
            <a:spLocks noChangeArrowheads="1"/>
          </p:cNvSpPr>
          <p:nvPr/>
        </p:nvSpPr>
        <p:spPr bwMode="auto">
          <a:xfrm>
            <a:off x="-16010" y="0"/>
            <a:ext cx="9176943" cy="990600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r>
              <a:rPr lang="en-US" sz="2050" b="1" dirty="0">
                <a:solidFill>
                  <a:schemeClr val="bg1"/>
                </a:solidFill>
              </a:rPr>
              <a:t>Outreach:  Nano Mini-Exhibit </a:t>
            </a:r>
            <a:r>
              <a:rPr lang="en-US" sz="2050" b="1" dirty="0">
                <a:solidFill>
                  <a:srgbClr val="FFC000"/>
                </a:solidFill>
              </a:rPr>
              <a:t>(DMR- 0819860)</a:t>
            </a:r>
            <a:r>
              <a:rPr lang="en-US" sz="2050" b="1" dirty="0">
                <a:solidFill>
                  <a:schemeClr val="bg1"/>
                </a:solidFill>
              </a:rPr>
              <a:t> </a:t>
            </a:r>
            <a:endParaRPr lang="en-US" sz="2050" b="1" dirty="0" smtClean="0">
              <a:solidFill>
                <a:schemeClr val="bg1"/>
              </a:solidFill>
            </a:endParaRPr>
          </a:p>
          <a:p>
            <a:pPr algn="ctr">
              <a:defRPr/>
            </a:pPr>
            <a:r>
              <a:rPr lang="en-US" sz="1950" dirty="0" smtClean="0">
                <a:solidFill>
                  <a:schemeClr val="bg1"/>
                </a:solidFill>
              </a:rPr>
              <a:t>Daniel Steinberg, Susan Conlon, David Parris, </a:t>
            </a:r>
            <a:r>
              <a:rPr lang="en-US" sz="1950" dirty="0" smtClean="0">
                <a:solidFill>
                  <a:schemeClr val="bg1"/>
                </a:solidFill>
              </a:rPr>
              <a:t>N. P. Ong                             </a:t>
            </a:r>
            <a:r>
              <a:rPr lang="en-US" sz="1950" dirty="0" smtClean="0">
                <a:solidFill>
                  <a:schemeClr val="bg1"/>
                </a:solidFill>
              </a:rPr>
              <a:t>Princeton Center for Complex Materials  (PCCM)</a:t>
            </a:r>
            <a:r>
              <a:rPr lang="en-US" sz="1950" dirty="0">
                <a:solidFill>
                  <a:schemeClr val="bg1"/>
                </a:solidFill>
              </a:rPr>
              <a:t/>
            </a:r>
            <a:br>
              <a:rPr lang="en-US" sz="1950" dirty="0">
                <a:solidFill>
                  <a:schemeClr val="bg1"/>
                </a:solidFill>
              </a:rPr>
            </a:br>
            <a:endParaRPr lang="en-US" sz="1950" dirty="0" smtClean="0">
              <a:solidFill>
                <a:schemeClr val="bg1"/>
              </a:solidFill>
            </a:endParaRPr>
          </a:p>
          <a:p>
            <a:pPr>
              <a:defRPr/>
            </a:pPr>
            <a:endParaRPr lang="en-US" sz="1950" dirty="0">
              <a:solidFill>
                <a:schemeClr val="bg1"/>
              </a:solidFill>
            </a:endParaRPr>
          </a:p>
        </p:txBody>
      </p:sp>
      <p:sp>
        <p:nvSpPr>
          <p:cNvPr id="2" name="Text Box 12"/>
          <p:cNvSpPr txBox="1">
            <a:spLocks noChangeArrowheads="1"/>
          </p:cNvSpPr>
          <p:nvPr/>
        </p:nvSpPr>
        <p:spPr bwMode="auto">
          <a:xfrm>
            <a:off x="5813563" y="5624649"/>
            <a:ext cx="3224892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ts val="0"/>
              </a:spcBef>
            </a:pPr>
            <a:r>
              <a:rPr lang="en-US" sz="1200" dirty="0"/>
              <a:t>Contact Education &amp; Outreach Director </a:t>
            </a:r>
            <a:r>
              <a:rPr lang="en-US" sz="1200" dirty="0" smtClean="0"/>
              <a:t> </a:t>
            </a:r>
          </a:p>
          <a:p>
            <a:pPr eaLnBrk="0" hangingPunct="0">
              <a:spcBef>
                <a:spcPts val="0"/>
              </a:spcBef>
            </a:pPr>
            <a:r>
              <a:rPr lang="en-US" sz="1200" dirty="0" smtClean="0"/>
              <a:t>Dr. Daniel Steinberg</a:t>
            </a:r>
            <a:r>
              <a:rPr lang="en-US" sz="1200" dirty="0"/>
              <a:t> 	</a:t>
            </a:r>
            <a:r>
              <a:rPr lang="en-US" sz="1200" dirty="0" smtClean="0"/>
              <a:t>	     for </a:t>
            </a:r>
            <a:r>
              <a:rPr lang="en-US" sz="1200" dirty="0"/>
              <a:t>more </a:t>
            </a:r>
            <a:r>
              <a:rPr lang="en-US" sz="1200" dirty="0" smtClean="0"/>
              <a:t>information: </a:t>
            </a:r>
            <a:r>
              <a:rPr lang="en-US" sz="1200" dirty="0" smtClean="0">
                <a:hlinkClick r:id="rId2"/>
              </a:rPr>
              <a:t>dsteinbe@princeton.edu</a:t>
            </a:r>
            <a:r>
              <a:rPr lang="en-US" sz="1200" dirty="0" smtClean="0"/>
              <a:t>    or </a:t>
            </a:r>
            <a:r>
              <a:rPr lang="en-US" sz="1200" dirty="0"/>
              <a:t>609-258-5598</a:t>
            </a:r>
          </a:p>
        </p:txBody>
      </p:sp>
      <p:pic>
        <p:nvPicPr>
          <p:cNvPr id="3" name="Picture 13" descr="pccmheadi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867400" y="4786449"/>
            <a:ext cx="2714171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9" name="Text Box 14"/>
          <p:cNvSpPr txBox="1">
            <a:spLocks noChangeArrowheads="1"/>
          </p:cNvSpPr>
          <p:nvPr/>
        </p:nvSpPr>
        <p:spPr bwMode="auto">
          <a:xfrm>
            <a:off x="5813562" y="6463266"/>
            <a:ext cx="3733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400" dirty="0"/>
              <a:t>http://</a:t>
            </a:r>
            <a:r>
              <a:rPr lang="en-US" sz="1400" dirty="0" smtClean="0"/>
              <a:t>www.princeton.edu/pccmeducation</a:t>
            </a:r>
            <a:endParaRPr lang="en-US" sz="1400" dirty="0"/>
          </a:p>
        </p:txBody>
      </p:sp>
      <p:pic>
        <p:nvPicPr>
          <p:cNvPr id="1026" name="Picture 2" descr="O:\Photo and Video\Photos\2013\NanoExhibit\BabyNano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7067" y="4400154"/>
            <a:ext cx="2072640" cy="15544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O:\Photo and Video\Photos\2013\matnanoday2013\Top Picks\DSCN3095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4939266"/>
            <a:ext cx="2438400" cy="1828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O:\Photo and Video\Photos\2013\matnanoday2013\Top Picks\DSCN3266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19002" y="4278047"/>
            <a:ext cx="2194560" cy="16459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1800" y="3143904"/>
            <a:ext cx="2256654" cy="15042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1" name="Picture 7" descr="O:\Programs\NanoMiniExhibit\nano_mini-exhibition_birdseye_view_5810_low_res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79886" y="1232852"/>
            <a:ext cx="2258568" cy="16939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0713" cy="99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9955</TotalTime>
  <Words>190</Words>
  <Application>Microsoft Office PowerPoint</Application>
  <PresentationFormat>On-screen Show (4:3)</PresentationFormat>
  <Paragraphs>6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Default Design</vt:lpstr>
      <vt:lpstr>PowerPoint Presentation</vt:lpstr>
    </vt:vector>
  </TitlesOfParts>
  <Company>Princeton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dsteinbe@exchange.Princeton.EDU</dc:creator>
  <cp:lastModifiedBy>N. Phuan Ong</cp:lastModifiedBy>
  <cp:revision>33</cp:revision>
  <cp:lastPrinted>2013-05-29T13:44:28Z</cp:lastPrinted>
  <dcterms:created xsi:type="dcterms:W3CDTF">2008-12-05T16:30:32Z</dcterms:created>
  <dcterms:modified xsi:type="dcterms:W3CDTF">2013-06-02T19:42:49Z</dcterms:modified>
</cp:coreProperties>
</file>