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A6CD1-865B-47B3-A2D0-3343B3C90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15713-3605-4016-B23C-389C0FAFA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81A8E-5C5C-4F63-AAEC-07FE3D344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4793-4CD0-4F6B-8CAE-F4D2EFA1A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D5BF6-AF6E-4495-9863-FC41D2D9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2E368-EB7B-4F96-8326-57E815351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84FE6-6682-4140-BC7A-46E9B1704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6D0C6-FA56-4283-8F02-651AF59E0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D77DB-EACA-4572-AD88-42BE0324D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60B4A-7ABC-4BE5-A190-74BFB75C9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622EE-9A4B-4988-87CD-CFBA4578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A389757-6628-4006-855D-A1883CCEF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mailto:dsteinbe@princeton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1240586"/>
            <a:ext cx="63246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/>
              <a:t>In 2012, Princeton University’s NSF-funded research center Princeton Center for Complex Materials (</a:t>
            </a:r>
            <a:r>
              <a:rPr lang="en-US" sz="1400" dirty="0" smtClean="0"/>
              <a:t>PCCM) and its partners the Princeton Public Library and  the New Jersey State Museum were </a:t>
            </a:r>
            <a:r>
              <a:rPr lang="en-US" sz="1400" dirty="0"/>
              <a:t>awarded the </a:t>
            </a:r>
            <a:r>
              <a:rPr lang="en-US" sz="1400" dirty="0" smtClean="0"/>
              <a:t>NSF funded </a:t>
            </a:r>
            <a:r>
              <a:rPr lang="en-US" sz="1400" dirty="0" err="1" smtClean="0"/>
              <a:t>NISEnet</a:t>
            </a:r>
            <a:r>
              <a:rPr lang="en-US" sz="1400" dirty="0" smtClean="0"/>
              <a:t> </a:t>
            </a:r>
            <a:r>
              <a:rPr lang="en-US" sz="1400" i="1" dirty="0" smtClean="0"/>
              <a:t>Nano</a:t>
            </a:r>
            <a:r>
              <a:rPr lang="en-US" sz="1400" i="1" dirty="0"/>
              <a:t>!</a:t>
            </a:r>
            <a:r>
              <a:rPr lang="en-US" sz="1400" dirty="0"/>
              <a:t> Mini-Exhibit</a:t>
            </a:r>
            <a:r>
              <a:rPr lang="en-US" sz="1400" dirty="0" smtClean="0"/>
              <a:t>. </a:t>
            </a:r>
            <a:r>
              <a:rPr lang="en-US" sz="1400" i="1" dirty="0" smtClean="0"/>
              <a:t>Nano</a:t>
            </a:r>
            <a:r>
              <a:rPr lang="en-US" sz="1400" i="1" dirty="0"/>
              <a:t>!</a:t>
            </a:r>
            <a:r>
              <a:rPr lang="en-US" sz="1400" dirty="0"/>
              <a:t> is a new engaging exhibition for family audiences about </a:t>
            </a:r>
            <a:r>
              <a:rPr lang="en-US" sz="1400" dirty="0" err="1"/>
              <a:t>nanoscale</a:t>
            </a:r>
            <a:r>
              <a:rPr lang="en-US" sz="1400" dirty="0"/>
              <a:t> science, technology, and </a:t>
            </a:r>
            <a:r>
              <a:rPr lang="en-US" sz="1400" dirty="0" smtClean="0"/>
              <a:t>engineering. The </a:t>
            </a:r>
            <a:r>
              <a:rPr lang="en-US" sz="1400" i="1" dirty="0"/>
              <a:t>Nano!</a:t>
            </a:r>
            <a:r>
              <a:rPr lang="en-US" sz="1400" dirty="0"/>
              <a:t> Mini-Exhibit is open to the public at the Princeton Public Library for one year</a:t>
            </a:r>
            <a:r>
              <a:rPr lang="en-US" sz="1400" dirty="0" smtClean="0"/>
              <a:t>.  1000’s have already enjoyed the exhibit. The </a:t>
            </a:r>
            <a:r>
              <a:rPr lang="en-US" sz="1400" dirty="0"/>
              <a:t>exhibit allows the public to imagine and discover the </a:t>
            </a:r>
            <a:r>
              <a:rPr lang="en-US" sz="1400" dirty="0" err="1"/>
              <a:t>nanoscale</a:t>
            </a:r>
            <a:r>
              <a:rPr lang="en-US" sz="1400" dirty="0"/>
              <a:t> </a:t>
            </a:r>
            <a:r>
              <a:rPr lang="en-US" sz="1400" dirty="0" smtClean="0"/>
              <a:t>world and hoe </a:t>
            </a:r>
            <a:r>
              <a:rPr lang="en-US" sz="1400" dirty="0" err="1" smtClean="0"/>
              <a:t>nanomaterials</a:t>
            </a:r>
            <a:r>
              <a:rPr lang="en-US" sz="1400" dirty="0" smtClean="0"/>
              <a:t> improve their lives. This 400ft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exhibition </a:t>
            </a:r>
            <a:r>
              <a:rPr lang="en-US" sz="1400" dirty="0"/>
              <a:t>includes hands-on, interactive exhibits that invite exploration of </a:t>
            </a:r>
            <a:r>
              <a:rPr lang="en-US" sz="1400" dirty="0" err="1" smtClean="0"/>
              <a:t>nano</a:t>
            </a:r>
            <a:r>
              <a:rPr lang="en-US" sz="1400" dirty="0" smtClean="0"/>
              <a:t>. Interactive </a:t>
            </a:r>
            <a:r>
              <a:rPr lang="en-US" sz="1400" dirty="0"/>
              <a:t>panels provide information on tiny solutions for big </a:t>
            </a:r>
            <a:r>
              <a:rPr lang="en-US" sz="1400" dirty="0" smtClean="0"/>
              <a:t>problems and exciting </a:t>
            </a:r>
            <a:r>
              <a:rPr lang="en-US" sz="1400" dirty="0"/>
              <a:t>technologies inspired by </a:t>
            </a:r>
            <a:r>
              <a:rPr lang="en-US" sz="1400" dirty="0" smtClean="0"/>
              <a:t>nature. Scientists </a:t>
            </a:r>
            <a:r>
              <a:rPr lang="en-US" sz="1400" dirty="0"/>
              <a:t>and engineers from PCCM will lead activities </a:t>
            </a:r>
            <a:r>
              <a:rPr lang="en-US" sz="1400" dirty="0" smtClean="0"/>
              <a:t>throughout </a:t>
            </a:r>
            <a:r>
              <a:rPr lang="en-US" sz="1400" dirty="0"/>
              <a:t>the year </a:t>
            </a:r>
            <a:r>
              <a:rPr lang="en-US" sz="1400" dirty="0" smtClean="0"/>
              <a:t>using </a:t>
            </a:r>
            <a:r>
              <a:rPr lang="en-US" sz="1400" dirty="0"/>
              <a:t>the exhibit.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-16010" y="0"/>
            <a:ext cx="9176943" cy="990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50" b="1" dirty="0">
                <a:solidFill>
                  <a:schemeClr val="bg1"/>
                </a:solidFill>
              </a:rPr>
              <a:t>Outreach:  Nano Mini-Exhibit </a:t>
            </a:r>
            <a:r>
              <a:rPr lang="en-US" sz="2050" b="1" dirty="0">
                <a:solidFill>
                  <a:srgbClr val="FFC000"/>
                </a:solidFill>
              </a:rPr>
              <a:t>(DMR- 0819860)</a:t>
            </a:r>
            <a:r>
              <a:rPr lang="en-US" sz="2050" b="1" dirty="0">
                <a:solidFill>
                  <a:schemeClr val="bg1"/>
                </a:solidFill>
              </a:rPr>
              <a:t> </a:t>
            </a:r>
            <a:endParaRPr lang="en-US" sz="205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950" dirty="0" smtClean="0">
                <a:solidFill>
                  <a:schemeClr val="bg1"/>
                </a:solidFill>
              </a:rPr>
              <a:t>Daniel Steinberg, Susan Conlon, David Parris, </a:t>
            </a:r>
            <a:r>
              <a:rPr lang="en-US" sz="1950" dirty="0" smtClean="0">
                <a:solidFill>
                  <a:schemeClr val="bg1"/>
                </a:solidFill>
              </a:rPr>
              <a:t>N. P. Ong                             </a:t>
            </a:r>
            <a:r>
              <a:rPr lang="en-US" sz="1950" dirty="0" smtClean="0">
                <a:solidFill>
                  <a:schemeClr val="bg1"/>
                </a:solidFill>
              </a:rPr>
              <a:t>Princeton Center for Complex Materials  (PCCM)</a:t>
            </a:r>
            <a:r>
              <a:rPr lang="en-US" sz="1950" dirty="0">
                <a:solidFill>
                  <a:schemeClr val="bg1"/>
                </a:solidFill>
              </a:rPr>
              <a:t/>
            </a:r>
            <a:br>
              <a:rPr lang="en-US" sz="1950" dirty="0">
                <a:solidFill>
                  <a:schemeClr val="bg1"/>
                </a:solidFill>
              </a:rPr>
            </a:br>
            <a:endParaRPr lang="en-US" sz="195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en-US" sz="1950" dirty="0">
              <a:solidFill>
                <a:schemeClr val="bg1"/>
              </a:solidFill>
            </a:endParaRP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5813563" y="5624649"/>
            <a:ext cx="3224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1200" dirty="0"/>
              <a:t>Contact Education &amp; Outreach Director </a:t>
            </a:r>
            <a:r>
              <a:rPr lang="en-US" sz="1200" dirty="0" smtClean="0"/>
              <a:t> </a:t>
            </a:r>
          </a:p>
          <a:p>
            <a:pPr eaLnBrk="0" hangingPunct="0">
              <a:spcBef>
                <a:spcPts val="0"/>
              </a:spcBef>
            </a:pPr>
            <a:r>
              <a:rPr lang="en-US" sz="1200" dirty="0" smtClean="0"/>
              <a:t>Dr. Daniel Steinberg</a:t>
            </a:r>
            <a:r>
              <a:rPr lang="en-US" sz="1200" dirty="0"/>
              <a:t> 	</a:t>
            </a:r>
            <a:r>
              <a:rPr lang="en-US" sz="1200" dirty="0" smtClean="0"/>
              <a:t>	     for </a:t>
            </a:r>
            <a:r>
              <a:rPr lang="en-US" sz="1200" dirty="0"/>
              <a:t>more </a:t>
            </a:r>
            <a:r>
              <a:rPr lang="en-US" sz="1200" dirty="0" smtClean="0"/>
              <a:t>information: </a:t>
            </a:r>
            <a:r>
              <a:rPr lang="en-US" sz="1200" dirty="0" smtClean="0">
                <a:hlinkClick r:id="rId2"/>
              </a:rPr>
              <a:t>dsteinbe@princeton.edu</a:t>
            </a:r>
            <a:r>
              <a:rPr lang="en-US" sz="1200" dirty="0" smtClean="0"/>
              <a:t>    or </a:t>
            </a:r>
            <a:r>
              <a:rPr lang="en-US" sz="1200" dirty="0"/>
              <a:t>609-258-5598</a:t>
            </a:r>
          </a:p>
        </p:txBody>
      </p:sp>
      <p:pic>
        <p:nvPicPr>
          <p:cNvPr id="3" name="Picture 13" descr="pccmhead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786449"/>
            <a:ext cx="271417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5813562" y="6463266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/>
              <a:t>http://</a:t>
            </a:r>
            <a:r>
              <a:rPr lang="en-US" sz="1400" dirty="0" smtClean="0"/>
              <a:t>www.princeton.edu/pccmeducation</a:t>
            </a:r>
            <a:endParaRPr lang="en-US" sz="1400" dirty="0"/>
          </a:p>
        </p:txBody>
      </p:sp>
      <p:pic>
        <p:nvPicPr>
          <p:cNvPr id="1026" name="Picture 2" descr="O:\Photo and Video\Photos\2013\NanoExhibit\BabyNan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7" y="4400154"/>
            <a:ext cx="2072640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:\Photo and Video\Photos\2013\matnanoday2013\Top Picks\DSCN309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39266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O:\Photo and Video\Photos\2013\matnanoday2013\Top Picks\DSCN326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002" y="4278047"/>
            <a:ext cx="219456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43904"/>
            <a:ext cx="2256654" cy="150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O:\Programs\NanoMiniExhibit\nano_mini-exhibition_birdseye_view_5810_low_r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886" y="1232852"/>
            <a:ext cx="2258568" cy="169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9955</TotalTime>
  <Words>190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dsteinbe@exchange.Princeton.EDU</dc:creator>
  <cp:lastModifiedBy>N. Phuan Ong</cp:lastModifiedBy>
  <cp:revision>33</cp:revision>
  <cp:lastPrinted>2013-05-29T13:44:28Z</cp:lastPrinted>
  <dcterms:created xsi:type="dcterms:W3CDTF">2008-12-05T16:30:32Z</dcterms:created>
  <dcterms:modified xsi:type="dcterms:W3CDTF">2013-06-02T19:42:49Z</dcterms:modified>
</cp:coreProperties>
</file>