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notesSlides/notesSlide1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148576" y="1592199"/>
            <a:ext cx="1919224" cy="214553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7350379" y="3664089"/>
            <a:ext cx="1618488" cy="16470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8015096" y="3785361"/>
            <a:ext cx="368033" cy="1690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12700" y="0"/>
            <a:ext cx="9131300" cy="1295400"/>
          </a:xfrm>
          <a:custGeom>
            <a:avLst/>
            <a:gdLst/>
            <a:ahLst/>
            <a:cxnLst/>
            <a:rect l="l" t="t" r="r" b="b"/>
            <a:pathLst>
              <a:path w="9131300" h="1295400">
                <a:moveTo>
                  <a:pt x="0" y="1295400"/>
                </a:moveTo>
                <a:lnTo>
                  <a:pt x="9131300" y="1295400"/>
                </a:lnTo>
                <a:lnTo>
                  <a:pt x="9131300" y="0"/>
                </a:lnTo>
                <a:lnTo>
                  <a:pt x="0" y="0"/>
                </a:lnTo>
                <a:lnTo>
                  <a:pt x="0" y="129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80390" y="125718"/>
            <a:ext cx="7983219" cy="6038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599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Relationship Id="rId3" Type="http://schemas.openxmlformats.org/officeDocument/2006/relationships/image" Target="../media/image5.jpg"/><Relationship Id="rId4" Type="http://schemas.openxmlformats.org/officeDocument/2006/relationships/notesSlide" Target="../notesSlides/notesSlide1.xml"/><Relationship Id="rId5" Type="http://schemas.openxmlformats.org/officeDocument/2006/relationships/slide" Target="slide1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996950">
              <a:lnSpc>
                <a:spcPct val="100000"/>
              </a:lnSpc>
            </a:pPr>
            <a:r>
              <a:rPr dirty="0" spc="-15"/>
              <a:t>Lan</a:t>
            </a:r>
            <a:r>
              <a:rPr dirty="0" spc="-5"/>
              <a:t>d</a:t>
            </a:r>
            <a:r>
              <a:rPr dirty="0" spc="-15"/>
              <a:t>au</a:t>
            </a:r>
            <a:r>
              <a:rPr dirty="0" spc="15"/>
              <a:t> </a:t>
            </a:r>
            <a:r>
              <a:rPr dirty="0" spc="-15"/>
              <a:t>Q</a:t>
            </a:r>
            <a:r>
              <a:rPr dirty="0" spc="-15"/>
              <a:t>uan</a:t>
            </a:r>
            <a:r>
              <a:rPr dirty="0"/>
              <a:t>t</a:t>
            </a:r>
            <a:r>
              <a:rPr dirty="0" spc="-10"/>
              <a:t>i</a:t>
            </a:r>
            <a:r>
              <a:rPr dirty="0" spc="-5"/>
              <a:t>z</a:t>
            </a:r>
            <a:r>
              <a:rPr dirty="0" spc="-10"/>
              <a:t>ation</a:t>
            </a:r>
            <a:r>
              <a:rPr dirty="0" spc="-20"/>
              <a:t> </a:t>
            </a:r>
            <a:r>
              <a:rPr dirty="0" spc="-15"/>
              <a:t>and</a:t>
            </a:r>
            <a:r>
              <a:rPr dirty="0" spc="-5"/>
              <a:t> </a:t>
            </a:r>
            <a:r>
              <a:rPr dirty="0" spc="-10"/>
              <a:t>Q</a:t>
            </a:r>
            <a:r>
              <a:rPr dirty="0" spc="-15"/>
              <a:t>uas</a:t>
            </a:r>
            <a:r>
              <a:rPr dirty="0" spc="-20"/>
              <a:t>i</a:t>
            </a:r>
            <a:r>
              <a:rPr dirty="0" spc="-15"/>
              <a:t>pa</a:t>
            </a:r>
            <a:r>
              <a:rPr dirty="0" spc="-20"/>
              <a:t>r</a:t>
            </a:r>
            <a:r>
              <a:rPr dirty="0" spc="-5"/>
              <a:t>t</a:t>
            </a:r>
            <a:r>
              <a:rPr dirty="0" spc="-10"/>
              <a:t>i</a:t>
            </a:r>
            <a:r>
              <a:rPr dirty="0" spc="-25"/>
              <a:t>c</a:t>
            </a:r>
            <a:r>
              <a:rPr dirty="0" spc="-10"/>
              <a:t>le</a:t>
            </a:r>
            <a:r>
              <a:rPr dirty="0" spc="10"/>
              <a:t> </a:t>
            </a:r>
            <a:r>
              <a:rPr dirty="0" spc="-10"/>
              <a:t>In</a:t>
            </a:r>
            <a:r>
              <a:rPr dirty="0" spc="-5"/>
              <a:t>t</a:t>
            </a:r>
            <a:r>
              <a:rPr dirty="0" spc="-15"/>
              <a:t>e</a:t>
            </a:r>
            <a:r>
              <a:rPr dirty="0" spc="-25"/>
              <a:t>r</a:t>
            </a:r>
            <a:r>
              <a:rPr dirty="0" spc="-5"/>
              <a:t>f</a:t>
            </a:r>
            <a:r>
              <a:rPr dirty="0" spc="-15"/>
              <a:t>e</a:t>
            </a:r>
            <a:r>
              <a:rPr dirty="0" spc="-25"/>
              <a:t>r</a:t>
            </a:r>
            <a:r>
              <a:rPr dirty="0" spc="-15"/>
              <a:t>ence</a:t>
            </a:r>
            <a:r>
              <a:rPr dirty="0" spc="30"/>
              <a:t> </a:t>
            </a:r>
            <a:r>
              <a:rPr dirty="0" spc="-10"/>
              <a:t>in</a:t>
            </a:r>
            <a:r>
              <a:rPr dirty="0" spc="-30"/>
              <a:t> </a:t>
            </a:r>
            <a:r>
              <a:rPr dirty="0" spc="-5"/>
              <a:t>t</a:t>
            </a:r>
            <a:r>
              <a:rPr dirty="0" spc="-15"/>
              <a:t>he</a:t>
            </a:r>
          </a:p>
          <a:p>
            <a:pPr marL="2356485">
              <a:lnSpc>
                <a:spcPct val="100000"/>
              </a:lnSpc>
            </a:pPr>
            <a:r>
              <a:rPr dirty="0" spc="-15"/>
              <a:t>3D</a:t>
            </a:r>
            <a:r>
              <a:rPr dirty="0" spc="15"/>
              <a:t> </a:t>
            </a:r>
            <a:r>
              <a:rPr dirty="0" spc="-10"/>
              <a:t>Di</a:t>
            </a:r>
            <a:r>
              <a:rPr dirty="0" spc="-20"/>
              <a:t>r</a:t>
            </a:r>
            <a:r>
              <a:rPr dirty="0" spc="-15"/>
              <a:t>ac</a:t>
            </a:r>
            <a:r>
              <a:rPr dirty="0" spc="5"/>
              <a:t> </a:t>
            </a:r>
            <a:r>
              <a:rPr dirty="0" spc="-25"/>
              <a:t>S</a:t>
            </a:r>
            <a:r>
              <a:rPr dirty="0" spc="-15"/>
              <a:t>emime</a:t>
            </a:r>
            <a:r>
              <a:rPr dirty="0" spc="-5"/>
              <a:t>t</a:t>
            </a:r>
            <a:r>
              <a:rPr dirty="0" spc="-10"/>
              <a:t>al</a:t>
            </a:r>
            <a:r>
              <a:rPr dirty="0" spc="10"/>
              <a:t> </a:t>
            </a:r>
            <a:r>
              <a:rPr dirty="0" spc="-15"/>
              <a:t>C</a:t>
            </a:r>
            <a:r>
              <a:rPr dirty="0" spc="0"/>
              <a:t>d</a:t>
            </a:r>
            <a:r>
              <a:rPr dirty="0" baseline="-20576" sz="2025" spc="-22"/>
              <a:t>3</a:t>
            </a:r>
            <a:r>
              <a:rPr dirty="0" sz="2000" spc="-90"/>
              <a:t>A</a:t>
            </a:r>
            <a:r>
              <a:rPr dirty="0" sz="2000" spc="-20"/>
              <a:t>s</a:t>
            </a:r>
            <a:r>
              <a:rPr dirty="0" baseline="-20576" sz="2025" spc="-15"/>
              <a:t>2</a:t>
            </a:r>
            <a:endParaRPr baseline="-20576" sz="2025"/>
          </a:p>
        </p:txBody>
      </p:sp>
      <p:sp>
        <p:nvSpPr>
          <p:cNvPr id="3" name="object 3"/>
          <p:cNvSpPr txBox="1"/>
          <p:nvPr/>
        </p:nvSpPr>
        <p:spPr>
          <a:xfrm>
            <a:off x="2031238" y="750698"/>
            <a:ext cx="5092700" cy="45465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600" spc="5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z="1600" spc="-5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z="1600" spc="5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:</a:t>
            </a:r>
            <a:r>
              <a:rPr dirty="0" sz="1600" spc="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FFFFFF"/>
                </a:solidFill>
                <a:latin typeface="Arial"/>
                <a:cs typeface="Arial"/>
              </a:rPr>
              <a:t>Ro</a:t>
            </a:r>
            <a:r>
              <a:rPr dirty="0" sz="1400" spc="-20">
                <a:solidFill>
                  <a:srgbClr val="FFFFFF"/>
                </a:solidFill>
                <a:latin typeface="Arial"/>
                <a:cs typeface="Arial"/>
              </a:rPr>
              <a:t>ber</a:t>
            </a: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z="1400" spc="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FFFFFF"/>
                </a:solidFill>
                <a:latin typeface="Arial"/>
                <a:cs typeface="Arial"/>
              </a:rPr>
              <a:t>J.</a:t>
            </a:r>
            <a:r>
              <a:rPr dirty="0" sz="14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FFFFFF"/>
                </a:solidFill>
                <a:latin typeface="Arial"/>
                <a:cs typeface="Arial"/>
              </a:rPr>
              <a:t>Cava</a:t>
            </a:r>
            <a:r>
              <a:rPr dirty="0" sz="140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-20">
                <a:solidFill>
                  <a:srgbClr val="FFFFFF"/>
                </a:solidFill>
                <a:latin typeface="Arial"/>
                <a:cs typeface="Arial"/>
              </a:rPr>
              <a:t>an</a:t>
            </a:r>
            <a:r>
              <a:rPr dirty="0" sz="1400" spc="-1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z="1400" spc="-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li</a:t>
            </a:r>
            <a:r>
              <a:rPr dirty="0" sz="14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400" spc="-125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dirty="0" sz="1400" spc="-2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400" spc="-35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dirty="0" sz="1400" spc="-20">
                <a:solidFill>
                  <a:srgbClr val="FFFFFF"/>
                </a:solidFill>
                <a:latin typeface="Arial"/>
                <a:cs typeface="Arial"/>
              </a:rPr>
              <a:t>dan</a:t>
            </a:r>
            <a:r>
              <a:rPr dirty="0" sz="1400" spc="-5">
                <a:solidFill>
                  <a:srgbClr val="FFFFFF"/>
                </a:solidFill>
                <a:latin typeface="Arial"/>
                <a:cs typeface="Arial"/>
              </a:rPr>
              <a:t>i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ts val="1905"/>
              </a:lnSpc>
              <a:spcBef>
                <a:spcPts val="50"/>
              </a:spcBef>
            </a:pPr>
            <a:r>
              <a:rPr dirty="0" sz="1600" spc="5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z="1600" spc="5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z="1600" spc="5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z="1600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Cen</a:t>
            </a:r>
            <a:r>
              <a:rPr dirty="0" sz="1600" spc="5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r </a:t>
            </a:r>
            <a:r>
              <a:rPr dirty="0" sz="1600" spc="5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r </a:t>
            </a: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Co</a:t>
            </a:r>
            <a:r>
              <a:rPr dirty="0" sz="1600" spc="25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lex</a:t>
            </a:r>
            <a:r>
              <a:rPr dirty="0" sz="1600" spc="-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2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1600" spc="5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er</a:t>
            </a:r>
            <a:r>
              <a:rPr dirty="0" sz="1600">
                <a:solidFill>
                  <a:srgbClr val="FFFFFF"/>
                </a:solidFill>
                <a:latin typeface="Arial"/>
                <a:cs typeface="Arial"/>
              </a:rPr>
              <a:t>ials</a:t>
            </a:r>
            <a:r>
              <a:rPr dirty="0" sz="16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(D</a:t>
            </a:r>
            <a:r>
              <a:rPr dirty="0" sz="1600" spc="-2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z="1600" spc="15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z="1600" spc="-10">
                <a:solidFill>
                  <a:srgbClr val="FFFFFF"/>
                </a:solidFill>
                <a:latin typeface="Arial"/>
                <a:cs typeface="Arial"/>
              </a:rPr>
              <a:t>-0819860)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541" y="1357489"/>
            <a:ext cx="4833620" cy="53568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8890">
              <a:lnSpc>
                <a:spcPct val="100000"/>
              </a:lnSpc>
            </a:pPr>
            <a:r>
              <a:rPr dirty="0" sz="1400" spc="-15" b="1">
                <a:latin typeface="Times New Roman"/>
                <a:cs typeface="Times New Roman"/>
              </a:rPr>
              <a:t>C</a:t>
            </a:r>
            <a:r>
              <a:rPr dirty="0" sz="1400" spc="-35" b="1">
                <a:latin typeface="Times New Roman"/>
                <a:cs typeface="Times New Roman"/>
              </a:rPr>
              <a:t>o</a:t>
            </a:r>
            <a:r>
              <a:rPr dirty="0" sz="1400" spc="-45" b="1">
                <a:latin typeface="Times New Roman"/>
                <a:cs typeface="Times New Roman"/>
              </a:rPr>
              <a:t>n</a:t>
            </a:r>
            <a:r>
              <a:rPr dirty="0" sz="1400" spc="-20" b="1">
                <a:latin typeface="Times New Roman"/>
                <a:cs typeface="Times New Roman"/>
              </a:rPr>
              <a:t>d</a:t>
            </a:r>
            <a:r>
              <a:rPr dirty="0" sz="1400" spc="-10" b="1">
                <a:latin typeface="Times New Roman"/>
                <a:cs typeface="Times New Roman"/>
              </a:rPr>
              <a:t>e</a:t>
            </a:r>
            <a:r>
              <a:rPr dirty="0" sz="1400" spc="-45" b="1">
                <a:latin typeface="Times New Roman"/>
                <a:cs typeface="Times New Roman"/>
              </a:rPr>
              <a:t>n</a:t>
            </a:r>
            <a:r>
              <a:rPr dirty="0" sz="1400" spc="-5" b="1">
                <a:latin typeface="Times New Roman"/>
                <a:cs typeface="Times New Roman"/>
              </a:rPr>
              <a:t>s</a:t>
            </a:r>
            <a:r>
              <a:rPr dirty="0" sz="1400" spc="-10" b="1">
                <a:latin typeface="Times New Roman"/>
                <a:cs typeface="Times New Roman"/>
              </a:rPr>
              <a:t>ed</a:t>
            </a:r>
            <a:r>
              <a:rPr dirty="0" sz="1400" spc="95" b="1">
                <a:latin typeface="Times New Roman"/>
                <a:cs typeface="Times New Roman"/>
              </a:rPr>
              <a:t> </a:t>
            </a:r>
            <a:r>
              <a:rPr dirty="0" sz="1400" spc="-25" b="1">
                <a:latin typeface="Times New Roman"/>
                <a:cs typeface="Times New Roman"/>
              </a:rPr>
              <a:t>m</a:t>
            </a:r>
            <a:r>
              <a:rPr dirty="0" sz="1400" spc="-10" b="1">
                <a:latin typeface="Times New Roman"/>
                <a:cs typeface="Times New Roman"/>
              </a:rPr>
              <a:t>a</a:t>
            </a:r>
            <a:r>
              <a:rPr dirty="0" sz="1400" spc="-15" b="1">
                <a:latin typeface="Times New Roman"/>
                <a:cs typeface="Times New Roman"/>
              </a:rPr>
              <a:t>tt</a:t>
            </a:r>
            <a:r>
              <a:rPr dirty="0" sz="1400" spc="-10" b="1">
                <a:latin typeface="Times New Roman"/>
                <a:cs typeface="Times New Roman"/>
              </a:rPr>
              <a:t>er</a:t>
            </a:r>
            <a:r>
              <a:rPr dirty="0" sz="1400" spc="1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s</a:t>
            </a:r>
            <a:r>
              <a:rPr dirty="0" sz="1400" spc="-10" b="1">
                <a:latin typeface="Times New Roman"/>
                <a:cs typeface="Times New Roman"/>
              </a:rPr>
              <a:t>y</a:t>
            </a:r>
            <a:r>
              <a:rPr dirty="0" sz="1400" spc="-5" b="1">
                <a:latin typeface="Times New Roman"/>
                <a:cs typeface="Times New Roman"/>
              </a:rPr>
              <a:t>s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10" b="1">
                <a:latin typeface="Times New Roman"/>
                <a:cs typeface="Times New Roman"/>
              </a:rPr>
              <a:t>e</a:t>
            </a:r>
            <a:r>
              <a:rPr dirty="0" sz="1400" spc="-25" b="1">
                <a:latin typeface="Times New Roman"/>
                <a:cs typeface="Times New Roman"/>
              </a:rPr>
              <a:t>m</a:t>
            </a:r>
            <a:r>
              <a:rPr dirty="0" sz="1400" spc="-10" b="1">
                <a:latin typeface="Times New Roman"/>
                <a:cs typeface="Times New Roman"/>
              </a:rPr>
              <a:t>s</a:t>
            </a:r>
            <a:r>
              <a:rPr dirty="0" sz="1400" spc="15" b="1">
                <a:latin typeface="Times New Roman"/>
                <a:cs typeface="Times New Roman"/>
              </a:rPr>
              <a:t> </a:t>
            </a:r>
            <a:r>
              <a:rPr dirty="0" sz="1400" spc="-20" b="1">
                <a:latin typeface="Times New Roman"/>
                <a:cs typeface="Times New Roman"/>
              </a:rPr>
              <a:t>p</a:t>
            </a:r>
            <a:r>
              <a:rPr dirty="0" sz="1400" spc="-30" b="1">
                <a:latin typeface="Times New Roman"/>
                <a:cs typeface="Times New Roman"/>
              </a:rPr>
              <a:t>r</a:t>
            </a:r>
            <a:r>
              <a:rPr dirty="0" sz="1400" spc="-35" b="1">
                <a:latin typeface="Times New Roman"/>
                <a:cs typeface="Times New Roman"/>
              </a:rPr>
              <a:t>o</a:t>
            </a:r>
            <a:r>
              <a:rPr dirty="0" sz="1400" spc="-10" b="1">
                <a:latin typeface="Times New Roman"/>
                <a:cs typeface="Times New Roman"/>
              </a:rPr>
              <a:t>vi</a:t>
            </a:r>
            <a:r>
              <a:rPr dirty="0" sz="1400" spc="-20" b="1">
                <a:latin typeface="Times New Roman"/>
                <a:cs typeface="Times New Roman"/>
              </a:rPr>
              <a:t>d</a:t>
            </a:r>
            <a:r>
              <a:rPr dirty="0" sz="1400" spc="-10" b="1">
                <a:latin typeface="Times New Roman"/>
                <a:cs typeface="Times New Roman"/>
              </a:rPr>
              <a:t>e</a:t>
            </a:r>
            <a:r>
              <a:rPr dirty="0" sz="1400" spc="60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a</a:t>
            </a:r>
            <a:r>
              <a:rPr dirty="0" sz="1400" spc="5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rich</a:t>
            </a:r>
            <a:r>
              <a:rPr dirty="0" sz="1400" spc="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s</a:t>
            </a:r>
            <a:r>
              <a:rPr dirty="0" sz="1400" spc="-10" b="1">
                <a:latin typeface="Times New Roman"/>
                <a:cs typeface="Times New Roman"/>
              </a:rPr>
              <a:t>e</a:t>
            </a:r>
            <a:r>
              <a:rPr dirty="0" sz="1400" spc="-15" b="1">
                <a:latin typeface="Times New Roman"/>
                <a:cs typeface="Times New Roman"/>
              </a:rPr>
              <a:t>tt</a:t>
            </a:r>
            <a:r>
              <a:rPr dirty="0" sz="1400" spc="-5" b="1">
                <a:latin typeface="Times New Roman"/>
                <a:cs typeface="Times New Roman"/>
              </a:rPr>
              <a:t>i</a:t>
            </a:r>
            <a:r>
              <a:rPr dirty="0" sz="1400" spc="-45" b="1">
                <a:latin typeface="Times New Roman"/>
                <a:cs typeface="Times New Roman"/>
              </a:rPr>
              <a:t>n</a:t>
            </a:r>
            <a:r>
              <a:rPr dirty="0" sz="1400" spc="-10" b="1">
                <a:latin typeface="Times New Roman"/>
                <a:cs typeface="Times New Roman"/>
              </a:rPr>
              <a:t>g</a:t>
            </a:r>
            <a:r>
              <a:rPr dirty="0" sz="1400" spc="30" b="1">
                <a:latin typeface="Times New Roman"/>
                <a:cs typeface="Times New Roman"/>
              </a:rPr>
              <a:t> 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10" b="1">
                <a:latin typeface="Times New Roman"/>
                <a:cs typeface="Times New Roman"/>
              </a:rPr>
              <a:t>o</a:t>
            </a:r>
            <a:r>
              <a:rPr dirty="0" sz="1400" spc="5" b="1">
                <a:latin typeface="Times New Roman"/>
                <a:cs typeface="Times New Roman"/>
              </a:rPr>
              <a:t> </a:t>
            </a:r>
            <a:r>
              <a:rPr dirty="0" sz="1400" spc="-30" b="1">
                <a:latin typeface="Times New Roman"/>
                <a:cs typeface="Times New Roman"/>
              </a:rPr>
              <a:t>r</a:t>
            </a:r>
            <a:r>
              <a:rPr dirty="0" sz="1400" spc="-10" b="1">
                <a:latin typeface="Times New Roman"/>
                <a:cs typeface="Times New Roman"/>
              </a:rPr>
              <a:t>eal</a:t>
            </a:r>
            <a:r>
              <a:rPr dirty="0" sz="1400" spc="-15" b="1">
                <a:latin typeface="Times New Roman"/>
                <a:cs typeface="Times New Roman"/>
              </a:rPr>
              <a:t>i</a:t>
            </a:r>
            <a:r>
              <a:rPr dirty="0" sz="1400" spc="-55" b="1">
                <a:latin typeface="Times New Roman"/>
                <a:cs typeface="Times New Roman"/>
              </a:rPr>
              <a:t>z</a:t>
            </a:r>
            <a:r>
              <a:rPr dirty="0" sz="1400" spc="-10" b="1">
                <a:latin typeface="Times New Roman"/>
                <a:cs typeface="Times New Roman"/>
              </a:rPr>
              <a:t>e</a:t>
            </a:r>
            <a:r>
              <a:rPr dirty="0" sz="1400" spc="-10" b="1">
                <a:latin typeface="Times New Roman"/>
                <a:cs typeface="Times New Roman"/>
              </a:rPr>
              <a:t> Dirac</a:t>
            </a:r>
            <a:r>
              <a:rPr dirty="0" sz="1400" spc="10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a</a:t>
            </a:r>
            <a:r>
              <a:rPr dirty="0" sz="1400" spc="-45" b="1">
                <a:latin typeface="Times New Roman"/>
                <a:cs typeface="Times New Roman"/>
              </a:rPr>
              <a:t>n</a:t>
            </a:r>
            <a:r>
              <a:rPr dirty="0" sz="1400" spc="-10" b="1">
                <a:latin typeface="Times New Roman"/>
                <a:cs typeface="Times New Roman"/>
              </a:rPr>
              <a:t>d</a:t>
            </a:r>
            <a:r>
              <a:rPr dirty="0" sz="1400" spc="50" b="1">
                <a:latin typeface="Times New Roman"/>
                <a:cs typeface="Times New Roman"/>
              </a:rPr>
              <a:t> </a:t>
            </a:r>
            <a:r>
              <a:rPr dirty="0" sz="1400" spc="10" b="1">
                <a:latin typeface="Times New Roman"/>
                <a:cs typeface="Times New Roman"/>
              </a:rPr>
              <a:t>M</a:t>
            </a:r>
            <a:r>
              <a:rPr dirty="0" sz="1400" spc="-10" b="1">
                <a:latin typeface="Times New Roman"/>
                <a:cs typeface="Times New Roman"/>
              </a:rPr>
              <a:t>a</a:t>
            </a:r>
            <a:r>
              <a:rPr dirty="0" sz="1400" spc="-15" b="1">
                <a:latin typeface="Times New Roman"/>
                <a:cs typeface="Times New Roman"/>
              </a:rPr>
              <a:t>j</a:t>
            </a:r>
            <a:r>
              <a:rPr dirty="0" sz="1400" spc="-35" b="1">
                <a:latin typeface="Times New Roman"/>
                <a:cs typeface="Times New Roman"/>
              </a:rPr>
              <a:t>o</a:t>
            </a:r>
            <a:r>
              <a:rPr dirty="0" sz="1400" spc="-10" b="1">
                <a:latin typeface="Times New Roman"/>
                <a:cs typeface="Times New Roman"/>
              </a:rPr>
              <a:t>ra</a:t>
            </a:r>
            <a:r>
              <a:rPr dirty="0" sz="1400" spc="-45" b="1">
                <a:latin typeface="Times New Roman"/>
                <a:cs typeface="Times New Roman"/>
              </a:rPr>
              <a:t>n</a:t>
            </a:r>
            <a:r>
              <a:rPr dirty="0" sz="1400" spc="-10" b="1">
                <a:latin typeface="Times New Roman"/>
                <a:cs typeface="Times New Roman"/>
              </a:rPr>
              <a:t>a</a:t>
            </a:r>
            <a:r>
              <a:rPr dirty="0" sz="1400" spc="55" b="1">
                <a:latin typeface="Times New Roman"/>
                <a:cs typeface="Times New Roman"/>
              </a:rPr>
              <a:t> </a:t>
            </a:r>
            <a:r>
              <a:rPr dirty="0" sz="1400" spc="0" b="1">
                <a:latin typeface="Times New Roman"/>
                <a:cs typeface="Times New Roman"/>
              </a:rPr>
              <a:t>f</a:t>
            </a:r>
            <a:r>
              <a:rPr dirty="0" sz="1400" spc="-10" b="1">
                <a:latin typeface="Times New Roman"/>
                <a:cs typeface="Times New Roman"/>
              </a:rPr>
              <a:t>er</a:t>
            </a:r>
            <a:r>
              <a:rPr dirty="0" sz="1400" spc="-25" b="1">
                <a:latin typeface="Times New Roman"/>
                <a:cs typeface="Times New Roman"/>
              </a:rPr>
              <a:t>m</a:t>
            </a:r>
            <a:r>
              <a:rPr dirty="0" sz="1400" spc="-5" b="1">
                <a:latin typeface="Times New Roman"/>
                <a:cs typeface="Times New Roman"/>
              </a:rPr>
              <a:t>i</a:t>
            </a:r>
            <a:r>
              <a:rPr dirty="0" sz="1400" spc="-40" b="1">
                <a:latin typeface="Times New Roman"/>
                <a:cs typeface="Times New Roman"/>
              </a:rPr>
              <a:t>o</a:t>
            </a:r>
            <a:r>
              <a:rPr dirty="0" sz="1400" spc="-45" b="1">
                <a:latin typeface="Times New Roman"/>
                <a:cs typeface="Times New Roman"/>
              </a:rPr>
              <a:t>n</a:t>
            </a:r>
            <a:r>
              <a:rPr dirty="0" sz="1400" spc="-5" b="1">
                <a:latin typeface="Times New Roman"/>
                <a:cs typeface="Times New Roman"/>
              </a:rPr>
              <a:t>ic</a:t>
            </a:r>
            <a:r>
              <a:rPr dirty="0" sz="1400" spc="55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e</a:t>
            </a:r>
            <a:r>
              <a:rPr dirty="0" sz="1400" spc="-35" b="1">
                <a:latin typeface="Times New Roman"/>
                <a:cs typeface="Times New Roman"/>
              </a:rPr>
              <a:t>x</a:t>
            </a:r>
            <a:r>
              <a:rPr dirty="0" sz="1400" spc="-5" b="1">
                <a:latin typeface="Times New Roman"/>
                <a:cs typeface="Times New Roman"/>
              </a:rPr>
              <a:t>ci</a:t>
            </a:r>
            <a:r>
              <a:rPr dirty="0" sz="1400" spc="-20" b="1">
                <a:latin typeface="Times New Roman"/>
                <a:cs typeface="Times New Roman"/>
              </a:rPr>
              <a:t>t</a:t>
            </a:r>
            <a:r>
              <a:rPr dirty="0" sz="1400" spc="-10" b="1">
                <a:latin typeface="Times New Roman"/>
                <a:cs typeface="Times New Roman"/>
              </a:rPr>
              <a:t>a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5" b="1">
                <a:latin typeface="Times New Roman"/>
                <a:cs typeface="Times New Roman"/>
              </a:rPr>
              <a:t>i</a:t>
            </a:r>
            <a:r>
              <a:rPr dirty="0" sz="1400" spc="-40" b="1">
                <a:latin typeface="Times New Roman"/>
                <a:cs typeface="Times New Roman"/>
              </a:rPr>
              <a:t>o</a:t>
            </a:r>
            <a:r>
              <a:rPr dirty="0" sz="1400" spc="-45" b="1">
                <a:latin typeface="Times New Roman"/>
                <a:cs typeface="Times New Roman"/>
              </a:rPr>
              <a:t>n</a:t>
            </a:r>
            <a:r>
              <a:rPr dirty="0" sz="1400" spc="-10" b="1">
                <a:latin typeface="Times New Roman"/>
                <a:cs typeface="Times New Roman"/>
              </a:rPr>
              <a:t>s</a:t>
            </a:r>
            <a:r>
              <a:rPr dirty="0" sz="1400" spc="110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a</a:t>
            </a:r>
            <a:r>
              <a:rPr dirty="0" sz="1400" spc="-45" b="1">
                <a:latin typeface="Times New Roman"/>
                <a:cs typeface="Times New Roman"/>
              </a:rPr>
              <a:t>n</a:t>
            </a:r>
            <a:r>
              <a:rPr dirty="0" sz="1400" spc="-10" b="1">
                <a:latin typeface="Times New Roman"/>
                <a:cs typeface="Times New Roman"/>
              </a:rPr>
              <a:t>d</a:t>
            </a:r>
            <a:r>
              <a:rPr dirty="0" sz="1400" spc="25" b="1">
                <a:latin typeface="Times New Roman"/>
                <a:cs typeface="Times New Roman"/>
              </a:rPr>
              <a:t> 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45" b="1">
                <a:latin typeface="Times New Roman"/>
                <a:cs typeface="Times New Roman"/>
              </a:rPr>
              <a:t>h</a:t>
            </a:r>
            <a:r>
              <a:rPr dirty="0" sz="1400" spc="-10" b="1">
                <a:latin typeface="Times New Roman"/>
                <a:cs typeface="Times New Roman"/>
              </a:rPr>
              <a:t>e</a:t>
            </a:r>
            <a:r>
              <a:rPr dirty="0" sz="1400" spc="35" b="1">
                <a:latin typeface="Times New Roman"/>
                <a:cs typeface="Times New Roman"/>
              </a:rPr>
              <a:t> </a:t>
            </a:r>
            <a:r>
              <a:rPr dirty="0" sz="1400" spc="-20" b="1">
                <a:latin typeface="Times New Roman"/>
                <a:cs typeface="Times New Roman"/>
              </a:rPr>
              <a:t>p</a:t>
            </a:r>
            <a:r>
              <a:rPr dirty="0" sz="1400" spc="-35" b="1">
                <a:latin typeface="Times New Roman"/>
                <a:cs typeface="Times New Roman"/>
              </a:rPr>
              <a:t>o</a:t>
            </a:r>
            <a:r>
              <a:rPr dirty="0" sz="1400" spc="-5" b="1">
                <a:latin typeface="Times New Roman"/>
                <a:cs typeface="Times New Roman"/>
              </a:rPr>
              <a:t>ss</a:t>
            </a:r>
            <a:r>
              <a:rPr dirty="0" sz="1400" spc="-5" b="1">
                <a:latin typeface="Times New Roman"/>
                <a:cs typeface="Times New Roman"/>
              </a:rPr>
              <a:t>i</a:t>
            </a:r>
            <a:r>
              <a:rPr dirty="0" sz="1400" spc="-25" b="1">
                <a:latin typeface="Times New Roman"/>
                <a:cs typeface="Times New Roman"/>
              </a:rPr>
              <a:t>b</a:t>
            </a:r>
            <a:r>
              <a:rPr dirty="0" sz="1400" spc="-5" b="1">
                <a:latin typeface="Times New Roman"/>
                <a:cs typeface="Times New Roman"/>
              </a:rPr>
              <a:t>i</a:t>
            </a:r>
            <a:r>
              <a:rPr dirty="0" sz="1400" spc="-15" b="1">
                <a:latin typeface="Times New Roman"/>
                <a:cs typeface="Times New Roman"/>
              </a:rPr>
              <a:t>l</a:t>
            </a:r>
            <a:r>
              <a:rPr dirty="0" sz="1400" spc="-5" b="1">
                <a:latin typeface="Times New Roman"/>
                <a:cs typeface="Times New Roman"/>
              </a:rPr>
              <a:t>i</a:t>
            </a:r>
            <a:r>
              <a:rPr dirty="0" sz="1400" spc="-20" b="1">
                <a:latin typeface="Times New Roman"/>
                <a:cs typeface="Times New Roman"/>
              </a:rPr>
              <a:t>t</a:t>
            </a:r>
            <a:r>
              <a:rPr dirty="0" sz="1400" spc="-10" b="1">
                <a:latin typeface="Times New Roman"/>
                <a:cs typeface="Times New Roman"/>
              </a:rPr>
              <a:t>y</a:t>
            </a:r>
            <a:r>
              <a:rPr dirty="0" sz="1400" spc="75" b="1">
                <a:latin typeface="Times New Roman"/>
                <a:cs typeface="Times New Roman"/>
              </a:rPr>
              <a:t> 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10" b="1">
                <a:latin typeface="Times New Roman"/>
                <a:cs typeface="Times New Roman"/>
              </a:rPr>
              <a:t>o</a:t>
            </a:r>
            <a:r>
              <a:rPr dirty="0" sz="1400" spc="-5" b="1">
                <a:latin typeface="Times New Roman"/>
                <a:cs typeface="Times New Roman"/>
              </a:rPr>
              <a:t> </a:t>
            </a:r>
            <a:r>
              <a:rPr dirty="0" sz="1400" spc="-25" b="1">
                <a:latin typeface="Times New Roman"/>
                <a:cs typeface="Times New Roman"/>
              </a:rPr>
              <a:t>m</a:t>
            </a:r>
            <a:r>
              <a:rPr dirty="0" sz="1400" spc="-10" b="1">
                <a:latin typeface="Times New Roman"/>
                <a:cs typeface="Times New Roman"/>
              </a:rPr>
              <a:t>a</a:t>
            </a:r>
            <a:r>
              <a:rPr dirty="0" sz="1400" spc="-45" b="1">
                <a:latin typeface="Times New Roman"/>
                <a:cs typeface="Times New Roman"/>
              </a:rPr>
              <a:t>n</a:t>
            </a:r>
            <a:r>
              <a:rPr dirty="0" sz="1400" spc="-5" b="1">
                <a:latin typeface="Times New Roman"/>
                <a:cs typeface="Times New Roman"/>
              </a:rPr>
              <a:t>i</a:t>
            </a:r>
            <a:r>
              <a:rPr dirty="0" sz="1400" spc="-20" b="1">
                <a:latin typeface="Times New Roman"/>
                <a:cs typeface="Times New Roman"/>
              </a:rPr>
              <a:t>p</a:t>
            </a:r>
            <a:r>
              <a:rPr dirty="0" sz="1400" spc="-45" b="1">
                <a:latin typeface="Times New Roman"/>
                <a:cs typeface="Times New Roman"/>
              </a:rPr>
              <a:t>u</a:t>
            </a:r>
            <a:r>
              <a:rPr dirty="0" sz="1400" spc="-10" b="1">
                <a:latin typeface="Times New Roman"/>
                <a:cs typeface="Times New Roman"/>
              </a:rPr>
              <a:t>la</a:t>
            </a:r>
            <a:r>
              <a:rPr dirty="0" sz="1400" spc="-20" b="1">
                <a:latin typeface="Times New Roman"/>
                <a:cs typeface="Times New Roman"/>
              </a:rPr>
              <a:t>t</a:t>
            </a:r>
            <a:r>
              <a:rPr dirty="0" sz="1400" spc="-10" b="1">
                <a:latin typeface="Times New Roman"/>
                <a:cs typeface="Times New Roman"/>
              </a:rPr>
              <a:t>e</a:t>
            </a:r>
            <a:r>
              <a:rPr dirty="0" sz="1400" spc="105" b="1">
                <a:latin typeface="Times New Roman"/>
                <a:cs typeface="Times New Roman"/>
              </a:rPr>
              <a:t> 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45" b="1">
                <a:latin typeface="Times New Roman"/>
                <a:cs typeface="Times New Roman"/>
              </a:rPr>
              <a:t>h</a:t>
            </a:r>
            <a:r>
              <a:rPr dirty="0" sz="1400" spc="-10" b="1">
                <a:latin typeface="Times New Roman"/>
                <a:cs typeface="Times New Roman"/>
              </a:rPr>
              <a:t>em</a:t>
            </a:r>
            <a:r>
              <a:rPr dirty="0" sz="1400" spc="25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in</a:t>
            </a:r>
            <a:r>
              <a:rPr dirty="0" sz="1400" spc="-5" b="1">
                <a:latin typeface="Times New Roman"/>
                <a:cs typeface="Times New Roman"/>
              </a:rPr>
              <a:t> </a:t>
            </a:r>
            <a:r>
              <a:rPr dirty="0" sz="1400" spc="-25" b="1">
                <a:latin typeface="Times New Roman"/>
                <a:cs typeface="Times New Roman"/>
              </a:rPr>
              <a:t>m</a:t>
            </a:r>
            <a:r>
              <a:rPr dirty="0" sz="1400" spc="-10" b="1">
                <a:latin typeface="Times New Roman"/>
                <a:cs typeface="Times New Roman"/>
              </a:rPr>
              <a:t>a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10" b="1">
                <a:latin typeface="Times New Roman"/>
                <a:cs typeface="Times New Roman"/>
              </a:rPr>
              <a:t>eria</a:t>
            </a:r>
            <a:r>
              <a:rPr dirty="0" sz="1400" spc="-15" b="1">
                <a:latin typeface="Times New Roman"/>
                <a:cs typeface="Times New Roman"/>
              </a:rPr>
              <a:t>l</a:t>
            </a:r>
            <a:r>
              <a:rPr dirty="0" sz="1400" spc="-10" b="1">
                <a:latin typeface="Times New Roman"/>
                <a:cs typeface="Times New Roman"/>
              </a:rPr>
              <a:t>s</a:t>
            </a:r>
            <a:r>
              <a:rPr dirty="0" sz="1400" spc="40" b="1">
                <a:latin typeface="Times New Roman"/>
                <a:cs typeface="Times New Roman"/>
              </a:rPr>
              <a:t> </a:t>
            </a:r>
            <a:r>
              <a:rPr dirty="0" sz="1400" spc="5" b="1">
                <a:latin typeface="Times New Roman"/>
                <a:cs typeface="Times New Roman"/>
              </a:rPr>
              <a:t>f</a:t>
            </a:r>
            <a:r>
              <a:rPr dirty="0" sz="1400" spc="-35" b="1">
                <a:latin typeface="Times New Roman"/>
                <a:cs typeface="Times New Roman"/>
              </a:rPr>
              <a:t>o</a:t>
            </a:r>
            <a:r>
              <a:rPr dirty="0" sz="1400" spc="-10" b="1">
                <a:latin typeface="Times New Roman"/>
                <a:cs typeface="Times New Roman"/>
              </a:rPr>
              <a:t>r</a:t>
            </a:r>
            <a:r>
              <a:rPr dirty="0" sz="1400" spc="-10" b="1">
                <a:latin typeface="Times New Roman"/>
                <a:cs typeface="Times New Roman"/>
              </a:rPr>
              <a:t> </a:t>
            </a:r>
            <a:r>
              <a:rPr dirty="0" sz="1400" spc="-20" b="1">
                <a:latin typeface="Times New Roman"/>
                <a:cs typeface="Times New Roman"/>
              </a:rPr>
              <a:t>p</a:t>
            </a:r>
            <a:r>
              <a:rPr dirty="0" sz="1400" spc="-35" b="1">
                <a:latin typeface="Times New Roman"/>
                <a:cs typeface="Times New Roman"/>
              </a:rPr>
              <a:t>o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10" b="1">
                <a:latin typeface="Times New Roman"/>
                <a:cs typeface="Times New Roman"/>
              </a:rPr>
              <a:t>e</a:t>
            </a:r>
            <a:r>
              <a:rPr dirty="0" sz="1400" spc="-45" b="1">
                <a:latin typeface="Times New Roman"/>
                <a:cs typeface="Times New Roman"/>
              </a:rPr>
              <a:t>n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5" b="1">
                <a:latin typeface="Times New Roman"/>
                <a:cs typeface="Times New Roman"/>
              </a:rPr>
              <a:t>ial</a:t>
            </a:r>
            <a:r>
              <a:rPr dirty="0" sz="1400" spc="95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a</a:t>
            </a:r>
            <a:r>
              <a:rPr dirty="0" sz="1400" spc="-20" b="1">
                <a:latin typeface="Times New Roman"/>
                <a:cs typeface="Times New Roman"/>
              </a:rPr>
              <a:t>pp</a:t>
            </a:r>
            <a:r>
              <a:rPr dirty="0" sz="1400" spc="-5" b="1">
                <a:latin typeface="Times New Roman"/>
                <a:cs typeface="Times New Roman"/>
              </a:rPr>
              <a:t>l</a:t>
            </a:r>
            <a:r>
              <a:rPr dirty="0" sz="1400" spc="-15" b="1">
                <a:latin typeface="Times New Roman"/>
                <a:cs typeface="Times New Roman"/>
              </a:rPr>
              <a:t>i</a:t>
            </a:r>
            <a:r>
              <a:rPr dirty="0" sz="1400" spc="-10" b="1">
                <a:latin typeface="Times New Roman"/>
                <a:cs typeface="Times New Roman"/>
              </a:rPr>
              <a:t>ca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5" b="1">
                <a:latin typeface="Times New Roman"/>
                <a:cs typeface="Times New Roman"/>
              </a:rPr>
              <a:t>i</a:t>
            </a:r>
            <a:r>
              <a:rPr dirty="0" sz="1400" spc="-40" b="1">
                <a:latin typeface="Times New Roman"/>
                <a:cs typeface="Times New Roman"/>
              </a:rPr>
              <a:t>o</a:t>
            </a:r>
            <a:r>
              <a:rPr dirty="0" sz="1400" spc="-45" b="1">
                <a:latin typeface="Times New Roman"/>
                <a:cs typeface="Times New Roman"/>
              </a:rPr>
              <a:t>n</a:t>
            </a:r>
            <a:r>
              <a:rPr dirty="0" sz="1400" spc="-5" b="1">
                <a:latin typeface="Times New Roman"/>
                <a:cs typeface="Times New Roman"/>
              </a:rPr>
              <a:t>s</a:t>
            </a:r>
            <a:r>
              <a:rPr dirty="0" sz="1400" spc="-5" b="1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dirty="0" sz="1400" spc="-15" b="1">
                <a:latin typeface="Times New Roman"/>
                <a:cs typeface="Times New Roman"/>
              </a:rPr>
              <a:t>R</a:t>
            </a:r>
            <a:r>
              <a:rPr dirty="0" sz="1400" spc="-5" b="1">
                <a:latin typeface="Times New Roman"/>
                <a:cs typeface="Times New Roman"/>
              </a:rPr>
              <a:t>e</a:t>
            </a:r>
            <a:r>
              <a:rPr dirty="0" sz="1400" spc="-10" b="1">
                <a:latin typeface="Times New Roman"/>
                <a:cs typeface="Times New Roman"/>
              </a:rPr>
              <a:t>ce</a:t>
            </a:r>
            <a:r>
              <a:rPr dirty="0" sz="1400" spc="-45" b="1">
                <a:latin typeface="Times New Roman"/>
                <a:cs typeface="Times New Roman"/>
              </a:rPr>
              <a:t>n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5" b="1">
                <a:latin typeface="Times New Roman"/>
                <a:cs typeface="Times New Roman"/>
              </a:rPr>
              <a:t>l</a:t>
            </a:r>
            <a:r>
              <a:rPr dirty="0" sz="1400" spc="-90" b="1">
                <a:latin typeface="Times New Roman"/>
                <a:cs typeface="Times New Roman"/>
              </a:rPr>
              <a:t>y</a:t>
            </a:r>
            <a:r>
              <a:rPr dirty="0" sz="1400" spc="-5" b="1">
                <a:latin typeface="Times New Roman"/>
                <a:cs typeface="Times New Roman"/>
              </a:rPr>
              <a:t>,</a:t>
            </a:r>
            <a:r>
              <a:rPr dirty="0" sz="1400" spc="4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it</a:t>
            </a:r>
            <a:r>
              <a:rPr dirty="0" sz="1400" spc="-5" b="1">
                <a:latin typeface="Times New Roman"/>
                <a:cs typeface="Times New Roman"/>
              </a:rPr>
              <a:t> </a:t>
            </a:r>
            <a:r>
              <a:rPr dirty="0" sz="1400" spc="-45" b="1">
                <a:latin typeface="Times New Roman"/>
                <a:cs typeface="Times New Roman"/>
              </a:rPr>
              <a:t>h</a:t>
            </a:r>
            <a:r>
              <a:rPr dirty="0" sz="1400" spc="-10" b="1">
                <a:latin typeface="Times New Roman"/>
                <a:cs typeface="Times New Roman"/>
              </a:rPr>
              <a:t>as</a:t>
            </a:r>
            <a:r>
              <a:rPr dirty="0" sz="1400" spc="40" b="1">
                <a:latin typeface="Times New Roman"/>
                <a:cs typeface="Times New Roman"/>
              </a:rPr>
              <a:t> </a:t>
            </a:r>
            <a:r>
              <a:rPr dirty="0" sz="1400" spc="-20" b="1">
                <a:latin typeface="Times New Roman"/>
                <a:cs typeface="Times New Roman"/>
              </a:rPr>
              <a:t>b</a:t>
            </a:r>
            <a:r>
              <a:rPr dirty="0" sz="1400" spc="-10" b="1">
                <a:latin typeface="Times New Roman"/>
                <a:cs typeface="Times New Roman"/>
              </a:rPr>
              <a:t>een</a:t>
            </a:r>
            <a:r>
              <a:rPr dirty="0" sz="1400" b="1">
                <a:latin typeface="Times New Roman"/>
                <a:cs typeface="Times New Roman"/>
              </a:rPr>
              <a:t> </a:t>
            </a:r>
            <a:r>
              <a:rPr dirty="0" sz="1400" spc="-20" b="1">
                <a:latin typeface="Times New Roman"/>
                <a:cs typeface="Times New Roman"/>
              </a:rPr>
              <a:t>p</a:t>
            </a:r>
            <a:r>
              <a:rPr dirty="0" sz="1400" spc="-30" b="1">
                <a:latin typeface="Times New Roman"/>
                <a:cs typeface="Times New Roman"/>
              </a:rPr>
              <a:t>r</a:t>
            </a:r>
            <a:r>
              <a:rPr dirty="0" sz="1400" spc="-35" b="1">
                <a:latin typeface="Times New Roman"/>
                <a:cs typeface="Times New Roman"/>
              </a:rPr>
              <a:t>o</a:t>
            </a:r>
            <a:r>
              <a:rPr dirty="0" sz="1400" spc="-20" b="1">
                <a:latin typeface="Times New Roman"/>
                <a:cs typeface="Times New Roman"/>
              </a:rPr>
              <a:t>p</a:t>
            </a:r>
            <a:r>
              <a:rPr dirty="0" sz="1400" spc="-35" b="1">
                <a:latin typeface="Times New Roman"/>
                <a:cs typeface="Times New Roman"/>
              </a:rPr>
              <a:t>o</a:t>
            </a:r>
            <a:r>
              <a:rPr dirty="0" sz="1400" spc="-5" b="1">
                <a:latin typeface="Times New Roman"/>
                <a:cs typeface="Times New Roman"/>
              </a:rPr>
              <a:t>s</a:t>
            </a:r>
            <a:r>
              <a:rPr dirty="0" sz="1400" spc="-10" b="1">
                <a:latin typeface="Times New Roman"/>
                <a:cs typeface="Times New Roman"/>
              </a:rPr>
              <a:t>ed</a:t>
            </a:r>
            <a:r>
              <a:rPr dirty="0" sz="1400" spc="70" b="1">
                <a:latin typeface="Times New Roman"/>
                <a:cs typeface="Times New Roman"/>
              </a:rPr>
              <a:t> 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45" b="1">
                <a:latin typeface="Times New Roman"/>
                <a:cs typeface="Times New Roman"/>
              </a:rPr>
              <a:t>h</a:t>
            </a:r>
            <a:r>
              <a:rPr dirty="0" sz="1400" spc="-10" b="1">
                <a:latin typeface="Times New Roman"/>
                <a:cs typeface="Times New Roman"/>
              </a:rPr>
              <a:t>at</a:t>
            </a:r>
            <a:r>
              <a:rPr dirty="0" sz="1400" spc="25" b="1">
                <a:latin typeface="Times New Roman"/>
                <a:cs typeface="Times New Roman"/>
              </a:rPr>
              <a:t> </a:t>
            </a:r>
            <a:r>
              <a:rPr dirty="0" sz="1400" spc="-90" b="1">
                <a:latin typeface="Times New Roman"/>
                <a:cs typeface="Times New Roman"/>
              </a:rPr>
              <a:t>W</a:t>
            </a:r>
            <a:r>
              <a:rPr dirty="0" sz="1400" spc="-10" b="1">
                <a:latin typeface="Times New Roman"/>
                <a:cs typeface="Times New Roman"/>
              </a:rPr>
              <a:t>eyl</a:t>
            </a:r>
            <a:r>
              <a:rPr dirty="0" sz="1400" spc="5" b="1">
                <a:latin typeface="Times New Roman"/>
                <a:cs typeface="Times New Roman"/>
              </a:rPr>
              <a:t> </a:t>
            </a:r>
            <a:r>
              <a:rPr dirty="0" sz="1400" spc="5" b="1">
                <a:latin typeface="Times New Roman"/>
                <a:cs typeface="Times New Roman"/>
              </a:rPr>
              <a:t>f</a:t>
            </a:r>
            <a:r>
              <a:rPr dirty="0" sz="1400" spc="-10" b="1">
                <a:latin typeface="Times New Roman"/>
                <a:cs typeface="Times New Roman"/>
              </a:rPr>
              <a:t>er</a:t>
            </a:r>
            <a:r>
              <a:rPr dirty="0" sz="1400" spc="-25" b="1">
                <a:latin typeface="Times New Roman"/>
                <a:cs typeface="Times New Roman"/>
              </a:rPr>
              <a:t>m</a:t>
            </a:r>
            <a:r>
              <a:rPr dirty="0" sz="1400" spc="-5" b="1">
                <a:latin typeface="Times New Roman"/>
                <a:cs typeface="Times New Roman"/>
              </a:rPr>
              <a:t>i</a:t>
            </a:r>
            <a:r>
              <a:rPr dirty="0" sz="1400" spc="-40" b="1">
                <a:latin typeface="Times New Roman"/>
                <a:cs typeface="Times New Roman"/>
              </a:rPr>
              <a:t>o</a:t>
            </a:r>
            <a:r>
              <a:rPr dirty="0" sz="1400" spc="-45" b="1">
                <a:latin typeface="Times New Roman"/>
                <a:cs typeface="Times New Roman"/>
              </a:rPr>
              <a:t>n</a:t>
            </a:r>
            <a:r>
              <a:rPr dirty="0" sz="1400" spc="-5" b="1">
                <a:latin typeface="Times New Roman"/>
                <a:cs typeface="Times New Roman"/>
              </a:rPr>
              <a:t>s</a:t>
            </a:r>
            <a:r>
              <a:rPr dirty="0" sz="1400" spc="-5" b="1">
                <a:latin typeface="Times New Roman"/>
                <a:cs typeface="Times New Roman"/>
              </a:rPr>
              <a:t>,</a:t>
            </a:r>
            <a:r>
              <a:rPr dirty="0" sz="1400" spc="40" b="1">
                <a:latin typeface="Times New Roman"/>
                <a:cs typeface="Times New Roman"/>
              </a:rPr>
              <a:t> </a:t>
            </a:r>
            <a:r>
              <a:rPr dirty="0" sz="1400" spc="-40" b="1">
                <a:latin typeface="Times New Roman"/>
                <a:cs typeface="Times New Roman"/>
              </a:rPr>
              <a:t>w</a:t>
            </a:r>
            <a:r>
              <a:rPr dirty="0" sz="1400" spc="-45" b="1">
                <a:latin typeface="Times New Roman"/>
                <a:cs typeface="Times New Roman"/>
              </a:rPr>
              <a:t>h</a:t>
            </a:r>
            <a:r>
              <a:rPr dirty="0" sz="1400" spc="-10" b="1">
                <a:latin typeface="Times New Roman"/>
                <a:cs typeface="Times New Roman"/>
              </a:rPr>
              <a:t>ich</a:t>
            </a:r>
            <a:r>
              <a:rPr dirty="0" sz="1400" spc="75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a</a:t>
            </a:r>
            <a:r>
              <a:rPr dirty="0" sz="1400" spc="-30" b="1">
                <a:latin typeface="Times New Roman"/>
                <a:cs typeface="Times New Roman"/>
              </a:rPr>
              <a:t>r</a:t>
            </a:r>
            <a:r>
              <a:rPr dirty="0" sz="1400" spc="-10" b="1">
                <a:latin typeface="Times New Roman"/>
                <a:cs typeface="Times New Roman"/>
              </a:rPr>
              <a:t>e</a:t>
            </a:r>
            <a:r>
              <a:rPr dirty="0" sz="1400" spc="-5" b="1">
                <a:latin typeface="Times New Roman"/>
                <a:cs typeface="Times New Roman"/>
              </a:rPr>
              <a:t> c</a:t>
            </a:r>
            <a:r>
              <a:rPr dirty="0" sz="1400" spc="-45" b="1">
                <a:latin typeface="Times New Roman"/>
                <a:cs typeface="Times New Roman"/>
              </a:rPr>
              <a:t>h</a:t>
            </a:r>
            <a:r>
              <a:rPr dirty="0" sz="1400" spc="-5" b="1">
                <a:latin typeface="Times New Roman"/>
                <a:cs typeface="Times New Roman"/>
              </a:rPr>
              <a:t>iral,</a:t>
            </a:r>
            <a:r>
              <a:rPr dirty="0" sz="1400" spc="35" b="1">
                <a:latin typeface="Times New Roman"/>
                <a:cs typeface="Times New Roman"/>
              </a:rPr>
              <a:t> </a:t>
            </a:r>
            <a:r>
              <a:rPr dirty="0" sz="1400" spc="-25" b="1">
                <a:latin typeface="Times New Roman"/>
                <a:cs typeface="Times New Roman"/>
              </a:rPr>
              <a:t>m</a:t>
            </a:r>
            <a:r>
              <a:rPr dirty="0" sz="1400" spc="-10" b="1">
                <a:latin typeface="Times New Roman"/>
                <a:cs typeface="Times New Roman"/>
              </a:rPr>
              <a:t>a</a:t>
            </a:r>
            <a:r>
              <a:rPr dirty="0" sz="1400" spc="-5" b="1">
                <a:latin typeface="Times New Roman"/>
                <a:cs typeface="Times New Roman"/>
              </a:rPr>
              <a:t>ss</a:t>
            </a:r>
            <a:r>
              <a:rPr dirty="0" sz="1400" spc="-5" b="1">
                <a:latin typeface="Times New Roman"/>
                <a:cs typeface="Times New Roman"/>
              </a:rPr>
              <a:t>le</a:t>
            </a:r>
            <a:r>
              <a:rPr dirty="0" sz="1400" spc="-5" b="1">
                <a:latin typeface="Times New Roman"/>
                <a:cs typeface="Times New Roman"/>
              </a:rPr>
              <a:t>s</a:t>
            </a:r>
            <a:r>
              <a:rPr dirty="0" sz="1400" spc="-10" b="1">
                <a:latin typeface="Times New Roman"/>
                <a:cs typeface="Times New Roman"/>
              </a:rPr>
              <a:t>s</a:t>
            </a:r>
            <a:r>
              <a:rPr dirty="0" sz="1400" spc="15" b="1">
                <a:latin typeface="Times New Roman"/>
                <a:cs typeface="Times New Roman"/>
              </a:rPr>
              <a:t> </a:t>
            </a:r>
            <a:r>
              <a:rPr dirty="0" sz="1400" spc="-20" b="1">
                <a:latin typeface="Times New Roman"/>
                <a:cs typeface="Times New Roman"/>
              </a:rPr>
              <a:t>p</a:t>
            </a:r>
            <a:r>
              <a:rPr dirty="0" sz="1400" spc="-10" b="1">
                <a:latin typeface="Times New Roman"/>
                <a:cs typeface="Times New Roman"/>
              </a:rPr>
              <a:t>ar</a:t>
            </a:r>
            <a:r>
              <a:rPr dirty="0" sz="1400" spc="-10" b="1">
                <a:latin typeface="Times New Roman"/>
                <a:cs typeface="Times New Roman"/>
              </a:rPr>
              <a:t>t</a:t>
            </a:r>
            <a:r>
              <a:rPr dirty="0" sz="1400" spc="-5" b="1">
                <a:latin typeface="Times New Roman"/>
                <a:cs typeface="Times New Roman"/>
              </a:rPr>
              <a:t>icle</a:t>
            </a:r>
            <a:r>
              <a:rPr dirty="0" sz="1400" b="1">
                <a:latin typeface="Times New Roman"/>
                <a:cs typeface="Times New Roman"/>
              </a:rPr>
              <a:t>s</a:t>
            </a:r>
            <a:r>
              <a:rPr dirty="0" sz="1400" spc="-5" b="1">
                <a:latin typeface="Times New Roman"/>
                <a:cs typeface="Times New Roman"/>
              </a:rPr>
              <a:t>,</a:t>
            </a:r>
            <a:r>
              <a:rPr dirty="0" sz="1400" spc="15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can</a:t>
            </a:r>
            <a:r>
              <a:rPr dirty="0" sz="1400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e</a:t>
            </a:r>
            <a:r>
              <a:rPr dirty="0" sz="1400" spc="-25" b="1">
                <a:latin typeface="Times New Roman"/>
                <a:cs typeface="Times New Roman"/>
              </a:rPr>
              <a:t>m</a:t>
            </a:r>
            <a:r>
              <a:rPr dirty="0" sz="1400" spc="-10" b="1">
                <a:latin typeface="Times New Roman"/>
                <a:cs typeface="Times New Roman"/>
              </a:rPr>
              <a:t>erge</a:t>
            </a:r>
            <a:r>
              <a:rPr dirty="0" sz="1400" spc="35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in</a:t>
            </a:r>
            <a:r>
              <a:rPr dirty="0" sz="1400" spc="-5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cer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10" b="1">
                <a:latin typeface="Times New Roman"/>
                <a:cs typeface="Times New Roman"/>
              </a:rPr>
              <a:t>a</a:t>
            </a:r>
            <a:r>
              <a:rPr dirty="0" sz="1400" spc="-10" b="1">
                <a:latin typeface="Times New Roman"/>
                <a:cs typeface="Times New Roman"/>
              </a:rPr>
              <a:t>i</a:t>
            </a:r>
            <a:r>
              <a:rPr dirty="0" sz="1400" spc="-10" b="1">
                <a:latin typeface="Times New Roman"/>
                <a:cs typeface="Times New Roman"/>
              </a:rPr>
              <a:t>n</a:t>
            </a:r>
            <a:r>
              <a:rPr dirty="0" sz="1400" b="1">
                <a:latin typeface="Times New Roman"/>
                <a:cs typeface="Times New Roman"/>
              </a:rPr>
              <a:t> </a:t>
            </a:r>
            <a:r>
              <a:rPr dirty="0" sz="1400" spc="-20" b="1">
                <a:latin typeface="Times New Roman"/>
                <a:cs typeface="Times New Roman"/>
              </a:rPr>
              <a:t>b</a:t>
            </a:r>
            <a:r>
              <a:rPr dirty="0" sz="1400" spc="-45" b="1">
                <a:latin typeface="Times New Roman"/>
                <a:cs typeface="Times New Roman"/>
              </a:rPr>
              <a:t>u</a:t>
            </a:r>
            <a:r>
              <a:rPr dirty="0" sz="1400" spc="-10" b="1">
                <a:latin typeface="Times New Roman"/>
                <a:cs typeface="Times New Roman"/>
              </a:rPr>
              <a:t>lk</a:t>
            </a:r>
            <a:r>
              <a:rPr dirty="0" sz="1400" spc="45" b="1">
                <a:latin typeface="Times New Roman"/>
                <a:cs typeface="Times New Roman"/>
              </a:rPr>
              <a:t> </a:t>
            </a:r>
            <a:r>
              <a:rPr dirty="0" sz="1400" spc="-25" b="1">
                <a:latin typeface="Times New Roman"/>
                <a:cs typeface="Times New Roman"/>
              </a:rPr>
              <a:t>m</a:t>
            </a:r>
            <a:r>
              <a:rPr dirty="0" sz="1400" spc="-10" b="1">
                <a:latin typeface="Times New Roman"/>
                <a:cs typeface="Times New Roman"/>
              </a:rPr>
              <a:t>a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10" b="1">
                <a:latin typeface="Times New Roman"/>
                <a:cs typeface="Times New Roman"/>
              </a:rPr>
              <a:t>eri</a:t>
            </a:r>
            <a:r>
              <a:rPr dirty="0" sz="1400" spc="-15" b="1">
                <a:latin typeface="Times New Roman"/>
                <a:cs typeface="Times New Roman"/>
              </a:rPr>
              <a:t>a</a:t>
            </a:r>
            <a:r>
              <a:rPr dirty="0" sz="1400" spc="-5" b="1">
                <a:latin typeface="Times New Roman"/>
                <a:cs typeface="Times New Roman"/>
              </a:rPr>
              <a:t>ls</a:t>
            </a:r>
            <a:r>
              <a:rPr dirty="0" sz="1400" spc="-5" b="1">
                <a:latin typeface="Times New Roman"/>
                <a:cs typeface="Times New Roman"/>
              </a:rPr>
              <a:t> </a:t>
            </a:r>
            <a:r>
              <a:rPr dirty="0" sz="1400" spc="-35" b="1">
                <a:latin typeface="Times New Roman"/>
                <a:cs typeface="Times New Roman"/>
              </a:rPr>
              <a:t>o</a:t>
            </a:r>
            <a:r>
              <a:rPr dirty="0" sz="1400" spc="-10" b="1">
                <a:latin typeface="Times New Roman"/>
                <a:cs typeface="Times New Roman"/>
              </a:rPr>
              <a:t>r</a:t>
            </a:r>
            <a:r>
              <a:rPr dirty="0" sz="1400" spc="10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in</a:t>
            </a:r>
            <a:r>
              <a:rPr dirty="0" sz="1400" spc="-5" b="1">
                <a:latin typeface="Times New Roman"/>
                <a:cs typeface="Times New Roman"/>
              </a:rPr>
              <a:t> 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35" b="1">
                <a:latin typeface="Times New Roman"/>
                <a:cs typeface="Times New Roman"/>
              </a:rPr>
              <a:t>o</a:t>
            </a:r>
            <a:r>
              <a:rPr dirty="0" sz="1400" spc="-20" b="1">
                <a:latin typeface="Times New Roman"/>
                <a:cs typeface="Times New Roman"/>
              </a:rPr>
              <a:t>p</a:t>
            </a:r>
            <a:r>
              <a:rPr dirty="0" sz="1400" spc="-35" b="1">
                <a:latin typeface="Times New Roman"/>
                <a:cs typeface="Times New Roman"/>
              </a:rPr>
              <a:t>o</a:t>
            </a:r>
            <a:r>
              <a:rPr dirty="0" sz="1400" spc="-5" b="1">
                <a:latin typeface="Times New Roman"/>
                <a:cs typeface="Times New Roman"/>
              </a:rPr>
              <a:t>l</a:t>
            </a:r>
            <a:r>
              <a:rPr dirty="0" sz="1400" spc="-40" b="1">
                <a:latin typeface="Times New Roman"/>
                <a:cs typeface="Times New Roman"/>
              </a:rPr>
              <a:t>o</a:t>
            </a:r>
            <a:r>
              <a:rPr dirty="0" sz="1400" spc="-10" b="1">
                <a:latin typeface="Times New Roman"/>
                <a:cs typeface="Times New Roman"/>
              </a:rPr>
              <a:t>gical</a:t>
            </a:r>
            <a:r>
              <a:rPr dirty="0" sz="1400" spc="10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i</a:t>
            </a:r>
            <a:r>
              <a:rPr dirty="0" sz="1400" spc="-45" b="1">
                <a:latin typeface="Times New Roman"/>
                <a:cs typeface="Times New Roman"/>
              </a:rPr>
              <a:t>n</a:t>
            </a:r>
            <a:r>
              <a:rPr dirty="0" sz="1400" spc="-5" b="1">
                <a:latin typeface="Times New Roman"/>
                <a:cs typeface="Times New Roman"/>
              </a:rPr>
              <a:t>s</a:t>
            </a:r>
            <a:r>
              <a:rPr dirty="0" sz="1400" spc="-45" b="1">
                <a:latin typeface="Times New Roman"/>
                <a:cs typeface="Times New Roman"/>
              </a:rPr>
              <a:t>u</a:t>
            </a:r>
            <a:r>
              <a:rPr dirty="0" sz="1400" spc="-10" b="1">
                <a:latin typeface="Times New Roman"/>
                <a:cs typeface="Times New Roman"/>
              </a:rPr>
              <a:t>la</a:t>
            </a:r>
            <a:r>
              <a:rPr dirty="0" sz="1400" spc="-20" b="1">
                <a:latin typeface="Times New Roman"/>
                <a:cs typeface="Times New Roman"/>
              </a:rPr>
              <a:t>t</a:t>
            </a:r>
            <a:r>
              <a:rPr dirty="0" sz="1400" spc="-35" b="1">
                <a:latin typeface="Times New Roman"/>
                <a:cs typeface="Times New Roman"/>
              </a:rPr>
              <a:t>o</a:t>
            </a:r>
            <a:r>
              <a:rPr dirty="0" sz="1400" spc="-10" b="1">
                <a:latin typeface="Times New Roman"/>
                <a:cs typeface="Times New Roman"/>
              </a:rPr>
              <a:t>r</a:t>
            </a:r>
            <a:r>
              <a:rPr dirty="0" sz="1400" spc="85" b="1">
                <a:latin typeface="Times New Roman"/>
                <a:cs typeface="Times New Roman"/>
              </a:rPr>
              <a:t> </a:t>
            </a:r>
            <a:r>
              <a:rPr dirty="0" sz="1400" spc="-25" b="1">
                <a:latin typeface="Times New Roman"/>
                <a:cs typeface="Times New Roman"/>
              </a:rPr>
              <a:t>m</a:t>
            </a:r>
            <a:r>
              <a:rPr dirty="0" sz="1400" spc="-45" b="1">
                <a:latin typeface="Times New Roman"/>
                <a:cs typeface="Times New Roman"/>
              </a:rPr>
              <a:t>u</a:t>
            </a:r>
            <a:r>
              <a:rPr dirty="0" sz="1400" spc="-5" b="1">
                <a:latin typeface="Times New Roman"/>
                <a:cs typeface="Times New Roman"/>
              </a:rPr>
              <a:t>l</a:t>
            </a:r>
            <a:r>
              <a:rPr dirty="0" sz="1400" spc="-20" b="1">
                <a:latin typeface="Times New Roman"/>
                <a:cs typeface="Times New Roman"/>
              </a:rPr>
              <a:t>t</a:t>
            </a:r>
            <a:r>
              <a:rPr dirty="0" sz="1400" spc="-5" b="1">
                <a:latin typeface="Times New Roman"/>
                <a:cs typeface="Times New Roman"/>
              </a:rPr>
              <a:t>i</a:t>
            </a:r>
            <a:r>
              <a:rPr dirty="0" sz="1400" spc="-15" b="1">
                <a:latin typeface="Times New Roman"/>
                <a:cs typeface="Times New Roman"/>
              </a:rPr>
              <a:t>l</a:t>
            </a:r>
            <a:r>
              <a:rPr dirty="0" sz="1400" spc="-10" b="1">
                <a:latin typeface="Times New Roman"/>
                <a:cs typeface="Times New Roman"/>
              </a:rPr>
              <a:t>ayers</a:t>
            </a:r>
            <a:r>
              <a:rPr dirty="0" sz="1400" spc="85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a</a:t>
            </a:r>
            <a:r>
              <a:rPr dirty="0" sz="1400" spc="-45" b="1">
                <a:latin typeface="Times New Roman"/>
                <a:cs typeface="Times New Roman"/>
              </a:rPr>
              <a:t>n</a:t>
            </a:r>
            <a:r>
              <a:rPr dirty="0" sz="1400" spc="-10" b="1">
                <a:latin typeface="Times New Roman"/>
                <a:cs typeface="Times New Roman"/>
              </a:rPr>
              <a:t>d</a:t>
            </a:r>
            <a:r>
              <a:rPr dirty="0" sz="1400" spc="25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can</a:t>
            </a:r>
            <a:r>
              <a:rPr dirty="0" sz="1400" b="1">
                <a:latin typeface="Times New Roman"/>
                <a:cs typeface="Times New Roman"/>
              </a:rPr>
              <a:t> </a:t>
            </a:r>
            <a:r>
              <a:rPr dirty="0" sz="1400" spc="-20" b="1">
                <a:latin typeface="Times New Roman"/>
                <a:cs typeface="Times New Roman"/>
              </a:rPr>
              <a:t>p</a:t>
            </a:r>
            <a:r>
              <a:rPr dirty="0" sz="1400" spc="-30" b="1">
                <a:latin typeface="Times New Roman"/>
                <a:cs typeface="Times New Roman"/>
              </a:rPr>
              <a:t>r</a:t>
            </a:r>
            <a:r>
              <a:rPr dirty="0" sz="1400" spc="-35" b="1">
                <a:latin typeface="Times New Roman"/>
                <a:cs typeface="Times New Roman"/>
              </a:rPr>
              <a:t>o</a:t>
            </a:r>
            <a:r>
              <a:rPr dirty="0" sz="1400" spc="-20" b="1">
                <a:latin typeface="Times New Roman"/>
                <a:cs typeface="Times New Roman"/>
              </a:rPr>
              <a:t>d</a:t>
            </a:r>
            <a:r>
              <a:rPr dirty="0" sz="1400" spc="-45" b="1">
                <a:latin typeface="Times New Roman"/>
                <a:cs typeface="Times New Roman"/>
              </a:rPr>
              <a:t>u</a:t>
            </a:r>
            <a:r>
              <a:rPr dirty="0" sz="1400" spc="-10" b="1">
                <a:latin typeface="Times New Roman"/>
                <a:cs typeface="Times New Roman"/>
              </a:rPr>
              <a:t>ce</a:t>
            </a:r>
            <a:r>
              <a:rPr dirty="0" sz="1400" spc="80" b="1">
                <a:latin typeface="Times New Roman"/>
                <a:cs typeface="Times New Roman"/>
              </a:rPr>
              <a:t> </a:t>
            </a:r>
            <a:r>
              <a:rPr dirty="0" sz="1400" spc="-45" b="1">
                <a:latin typeface="Times New Roman"/>
                <a:cs typeface="Times New Roman"/>
              </a:rPr>
              <a:t>unu</a:t>
            </a:r>
            <a:r>
              <a:rPr dirty="0" sz="1400" spc="-5" b="1">
                <a:latin typeface="Times New Roman"/>
                <a:cs typeface="Times New Roman"/>
              </a:rPr>
              <a:t>s</a:t>
            </a:r>
            <a:r>
              <a:rPr dirty="0" sz="1400" spc="-45" b="1">
                <a:latin typeface="Times New Roman"/>
                <a:cs typeface="Times New Roman"/>
              </a:rPr>
              <a:t>u</a:t>
            </a:r>
            <a:r>
              <a:rPr dirty="0" sz="1400" spc="-10" b="1">
                <a:latin typeface="Times New Roman"/>
                <a:cs typeface="Times New Roman"/>
              </a:rPr>
              <a:t>al</a:t>
            </a:r>
            <a:r>
              <a:rPr dirty="0" sz="1400" spc="-5" b="1">
                <a:latin typeface="Times New Roman"/>
                <a:cs typeface="Times New Roman"/>
              </a:rPr>
              <a:t> 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10" b="1">
                <a:latin typeface="Times New Roman"/>
                <a:cs typeface="Times New Roman"/>
              </a:rPr>
              <a:t>ra</a:t>
            </a:r>
            <a:r>
              <a:rPr dirty="0" sz="1400" spc="-45" b="1">
                <a:latin typeface="Times New Roman"/>
                <a:cs typeface="Times New Roman"/>
              </a:rPr>
              <a:t>n</a:t>
            </a:r>
            <a:r>
              <a:rPr dirty="0" sz="1400" spc="-5" b="1">
                <a:latin typeface="Times New Roman"/>
                <a:cs typeface="Times New Roman"/>
              </a:rPr>
              <a:t>s</a:t>
            </a:r>
            <a:r>
              <a:rPr dirty="0" sz="1400" spc="-20" b="1">
                <a:latin typeface="Times New Roman"/>
                <a:cs typeface="Times New Roman"/>
              </a:rPr>
              <a:t>p</a:t>
            </a:r>
            <a:r>
              <a:rPr dirty="0" sz="1400" spc="-35" b="1">
                <a:latin typeface="Times New Roman"/>
                <a:cs typeface="Times New Roman"/>
              </a:rPr>
              <a:t>o</a:t>
            </a:r>
            <a:r>
              <a:rPr dirty="0" sz="1400" spc="-10" b="1">
                <a:latin typeface="Times New Roman"/>
                <a:cs typeface="Times New Roman"/>
              </a:rPr>
              <a:t>rt</a:t>
            </a:r>
            <a:r>
              <a:rPr dirty="0" sz="1400" spc="70" b="1">
                <a:latin typeface="Times New Roman"/>
                <a:cs typeface="Times New Roman"/>
              </a:rPr>
              <a:t> </a:t>
            </a:r>
            <a:r>
              <a:rPr dirty="0" sz="1400" spc="-20" b="1">
                <a:latin typeface="Times New Roman"/>
                <a:cs typeface="Times New Roman"/>
              </a:rPr>
              <a:t>p</a:t>
            </a:r>
            <a:r>
              <a:rPr dirty="0" sz="1400" spc="-30" b="1">
                <a:latin typeface="Times New Roman"/>
                <a:cs typeface="Times New Roman"/>
              </a:rPr>
              <a:t>r</a:t>
            </a:r>
            <a:r>
              <a:rPr dirty="0" sz="1400" spc="-35" b="1">
                <a:latin typeface="Times New Roman"/>
                <a:cs typeface="Times New Roman"/>
              </a:rPr>
              <a:t>o</a:t>
            </a:r>
            <a:r>
              <a:rPr dirty="0" sz="1400" spc="-20" b="1">
                <a:latin typeface="Times New Roman"/>
                <a:cs typeface="Times New Roman"/>
              </a:rPr>
              <a:t>p</a:t>
            </a:r>
            <a:r>
              <a:rPr dirty="0" sz="1400" spc="-10" b="1">
                <a:latin typeface="Times New Roman"/>
                <a:cs typeface="Times New Roman"/>
              </a:rPr>
              <a:t>er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5" b="1">
                <a:latin typeface="Times New Roman"/>
                <a:cs typeface="Times New Roman"/>
              </a:rPr>
              <a:t>ie</a:t>
            </a:r>
            <a:r>
              <a:rPr dirty="0" sz="1400" b="1">
                <a:latin typeface="Times New Roman"/>
                <a:cs typeface="Times New Roman"/>
              </a:rPr>
              <a:t>s</a:t>
            </a:r>
            <a:r>
              <a:rPr dirty="0" sz="1400" spc="-5" b="1">
                <a:latin typeface="Times New Roman"/>
                <a:cs typeface="Times New Roman"/>
              </a:rPr>
              <a:t>,</a:t>
            </a:r>
            <a:r>
              <a:rPr dirty="0" sz="1400" spc="4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s</a:t>
            </a:r>
            <a:r>
              <a:rPr dirty="0" sz="1400" spc="-45" b="1">
                <a:latin typeface="Times New Roman"/>
                <a:cs typeface="Times New Roman"/>
              </a:rPr>
              <a:t>u</a:t>
            </a:r>
            <a:r>
              <a:rPr dirty="0" sz="1400" spc="-10" b="1">
                <a:latin typeface="Times New Roman"/>
                <a:cs typeface="Times New Roman"/>
              </a:rPr>
              <a:t>ch</a:t>
            </a:r>
            <a:r>
              <a:rPr dirty="0" sz="1400" spc="45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as</a:t>
            </a:r>
            <a:r>
              <a:rPr dirty="0" sz="1400" spc="-5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c</a:t>
            </a:r>
            <a:r>
              <a:rPr dirty="0" sz="1400" spc="-45" b="1">
                <a:latin typeface="Times New Roman"/>
                <a:cs typeface="Times New Roman"/>
              </a:rPr>
              <a:t>h</a:t>
            </a:r>
            <a:r>
              <a:rPr dirty="0" sz="1400" spc="-10" b="1">
                <a:latin typeface="Times New Roman"/>
                <a:cs typeface="Times New Roman"/>
              </a:rPr>
              <a:t>arge</a:t>
            </a:r>
            <a:r>
              <a:rPr dirty="0" sz="1400" spc="60" b="1">
                <a:latin typeface="Times New Roman"/>
                <a:cs typeface="Times New Roman"/>
              </a:rPr>
              <a:t> </a:t>
            </a:r>
            <a:r>
              <a:rPr dirty="0" sz="1400" spc="-20" b="1">
                <a:latin typeface="Times New Roman"/>
                <a:cs typeface="Times New Roman"/>
              </a:rPr>
              <a:t>p</a:t>
            </a:r>
            <a:r>
              <a:rPr dirty="0" sz="1400" spc="-45" b="1">
                <a:latin typeface="Times New Roman"/>
                <a:cs typeface="Times New Roman"/>
              </a:rPr>
              <a:t>u</a:t>
            </a:r>
            <a:r>
              <a:rPr dirty="0" sz="1400" spc="-20" b="1">
                <a:latin typeface="Times New Roman"/>
                <a:cs typeface="Times New Roman"/>
              </a:rPr>
              <a:t>mp</a:t>
            </a:r>
            <a:r>
              <a:rPr dirty="0" sz="1400" spc="-5" b="1">
                <a:latin typeface="Times New Roman"/>
                <a:cs typeface="Times New Roman"/>
              </a:rPr>
              <a:t>i</a:t>
            </a:r>
            <a:r>
              <a:rPr dirty="0" sz="1400" spc="-45" b="1">
                <a:latin typeface="Times New Roman"/>
                <a:cs typeface="Times New Roman"/>
              </a:rPr>
              <a:t>n</a:t>
            </a:r>
            <a:r>
              <a:rPr dirty="0" sz="1400" spc="-10" b="1">
                <a:latin typeface="Times New Roman"/>
                <a:cs typeface="Times New Roman"/>
              </a:rPr>
              <a:t>g</a:t>
            </a:r>
            <a:r>
              <a:rPr dirty="0" sz="1400" spc="80" b="1">
                <a:latin typeface="Times New Roman"/>
                <a:cs typeface="Times New Roman"/>
              </a:rPr>
              <a:t> </a:t>
            </a:r>
            <a:r>
              <a:rPr dirty="0" sz="1400" spc="-20" b="1">
                <a:latin typeface="Times New Roman"/>
                <a:cs typeface="Times New Roman"/>
              </a:rPr>
              <a:t>d</a:t>
            </a:r>
            <a:r>
              <a:rPr dirty="0" sz="1400" spc="-10" b="1">
                <a:latin typeface="Times New Roman"/>
                <a:cs typeface="Times New Roman"/>
              </a:rPr>
              <a:t>riven</a:t>
            </a:r>
            <a:r>
              <a:rPr dirty="0" sz="1400" spc="30" b="1">
                <a:latin typeface="Times New Roman"/>
                <a:cs typeface="Times New Roman"/>
              </a:rPr>
              <a:t> </a:t>
            </a:r>
            <a:r>
              <a:rPr dirty="0" sz="1400" spc="-20" b="1">
                <a:latin typeface="Times New Roman"/>
                <a:cs typeface="Times New Roman"/>
              </a:rPr>
              <a:t>b</a:t>
            </a:r>
            <a:r>
              <a:rPr dirty="0" sz="1400" spc="-10" b="1">
                <a:latin typeface="Times New Roman"/>
                <a:cs typeface="Times New Roman"/>
              </a:rPr>
              <a:t>y</a:t>
            </a:r>
            <a:r>
              <a:rPr dirty="0" sz="1400" spc="5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a</a:t>
            </a:r>
            <a:r>
              <a:rPr dirty="0" sz="1400" spc="-5" b="1">
                <a:latin typeface="Times New Roman"/>
                <a:cs typeface="Times New Roman"/>
              </a:rPr>
              <a:t> c</a:t>
            </a:r>
            <a:r>
              <a:rPr dirty="0" sz="1400" spc="-45" b="1">
                <a:latin typeface="Times New Roman"/>
                <a:cs typeface="Times New Roman"/>
              </a:rPr>
              <a:t>h</a:t>
            </a:r>
            <a:r>
              <a:rPr dirty="0" sz="1400" spc="-10" b="1">
                <a:latin typeface="Times New Roman"/>
                <a:cs typeface="Times New Roman"/>
              </a:rPr>
              <a:t>iral</a:t>
            </a:r>
            <a:r>
              <a:rPr dirty="0" sz="1400" spc="25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a</a:t>
            </a:r>
            <a:r>
              <a:rPr dirty="0" sz="1400" spc="-45" b="1">
                <a:latin typeface="Times New Roman"/>
                <a:cs typeface="Times New Roman"/>
              </a:rPr>
              <a:t>n</a:t>
            </a:r>
            <a:r>
              <a:rPr dirty="0" sz="1400" spc="-35" b="1">
                <a:latin typeface="Times New Roman"/>
                <a:cs typeface="Times New Roman"/>
              </a:rPr>
              <a:t>o</a:t>
            </a:r>
            <a:r>
              <a:rPr dirty="0" sz="1400" spc="-25" b="1">
                <a:latin typeface="Times New Roman"/>
                <a:cs typeface="Times New Roman"/>
              </a:rPr>
              <a:t>m</a:t>
            </a:r>
            <a:r>
              <a:rPr dirty="0" sz="1400" spc="-10" b="1">
                <a:latin typeface="Times New Roman"/>
                <a:cs typeface="Times New Roman"/>
              </a:rPr>
              <a:t>a</a:t>
            </a:r>
            <a:r>
              <a:rPr dirty="0" sz="1400" spc="-10" b="1">
                <a:latin typeface="Times New Roman"/>
                <a:cs typeface="Times New Roman"/>
              </a:rPr>
              <a:t>l</a:t>
            </a:r>
            <a:r>
              <a:rPr dirty="0" sz="1400" spc="-85" b="1">
                <a:latin typeface="Times New Roman"/>
                <a:cs typeface="Times New Roman"/>
              </a:rPr>
              <a:t>y</a:t>
            </a:r>
            <a:r>
              <a:rPr dirty="0" sz="1400" spc="-5" b="1">
                <a:latin typeface="Times New Roman"/>
                <a:cs typeface="Times New Roman"/>
              </a:rPr>
              <a:t>.</a:t>
            </a:r>
            <a:r>
              <a:rPr dirty="0" sz="1400" spc="15" b="1">
                <a:latin typeface="Times New Roman"/>
                <a:cs typeface="Times New Roman"/>
              </a:rPr>
              <a:t> </a:t>
            </a:r>
            <a:r>
              <a:rPr dirty="0" sz="1400" spc="-15" b="1">
                <a:latin typeface="Times New Roman"/>
                <a:cs typeface="Times New Roman"/>
              </a:rPr>
              <a:t>A</a:t>
            </a:r>
            <a:r>
              <a:rPr dirty="0" sz="1400" spc="-85" b="1">
                <a:latin typeface="Times New Roman"/>
                <a:cs typeface="Times New Roman"/>
              </a:rPr>
              <a:t> </a:t>
            </a:r>
            <a:r>
              <a:rPr dirty="0" sz="1400" spc="-20" b="1">
                <a:latin typeface="Times New Roman"/>
                <a:cs typeface="Times New Roman"/>
              </a:rPr>
              <a:t>p</a:t>
            </a:r>
            <a:r>
              <a:rPr dirty="0" sz="1400" spc="-10" b="1">
                <a:latin typeface="Times New Roman"/>
                <a:cs typeface="Times New Roman"/>
              </a:rPr>
              <a:t>a</a:t>
            </a:r>
            <a:r>
              <a:rPr dirty="0" sz="1400" spc="-10" b="1">
                <a:latin typeface="Times New Roman"/>
                <a:cs typeface="Times New Roman"/>
              </a:rPr>
              <a:t>i</a:t>
            </a:r>
            <a:r>
              <a:rPr dirty="0" sz="1400" spc="-10" b="1">
                <a:latin typeface="Times New Roman"/>
                <a:cs typeface="Times New Roman"/>
              </a:rPr>
              <a:t>r</a:t>
            </a:r>
            <a:r>
              <a:rPr dirty="0" sz="1400" spc="-15" b="1">
                <a:latin typeface="Times New Roman"/>
                <a:cs typeface="Times New Roman"/>
              </a:rPr>
              <a:t> </a:t>
            </a:r>
            <a:r>
              <a:rPr dirty="0" sz="1400" spc="-35" b="1">
                <a:latin typeface="Times New Roman"/>
                <a:cs typeface="Times New Roman"/>
              </a:rPr>
              <a:t>o</a:t>
            </a:r>
            <a:r>
              <a:rPr dirty="0" sz="1400" spc="-5" b="1">
                <a:latin typeface="Times New Roman"/>
                <a:cs typeface="Times New Roman"/>
              </a:rPr>
              <a:t>f</a:t>
            </a:r>
            <a:r>
              <a:rPr dirty="0" sz="1400" b="1">
                <a:latin typeface="Times New Roman"/>
                <a:cs typeface="Times New Roman"/>
              </a:rPr>
              <a:t> </a:t>
            </a:r>
            <a:r>
              <a:rPr dirty="0" sz="1400" spc="-90" b="1">
                <a:latin typeface="Times New Roman"/>
                <a:cs typeface="Times New Roman"/>
              </a:rPr>
              <a:t>W</a:t>
            </a:r>
            <a:r>
              <a:rPr dirty="0" sz="1400" spc="-10" b="1">
                <a:latin typeface="Times New Roman"/>
                <a:cs typeface="Times New Roman"/>
              </a:rPr>
              <a:t>eyl</a:t>
            </a:r>
            <a:r>
              <a:rPr dirty="0" sz="1400" b="1">
                <a:latin typeface="Times New Roman"/>
                <a:cs typeface="Times New Roman"/>
              </a:rPr>
              <a:t> </a:t>
            </a:r>
            <a:r>
              <a:rPr dirty="0" sz="1400" spc="0" b="1">
                <a:latin typeface="Times New Roman"/>
                <a:cs typeface="Times New Roman"/>
              </a:rPr>
              <a:t>f</a:t>
            </a:r>
            <a:r>
              <a:rPr dirty="0" sz="1400" spc="-10" b="1">
                <a:latin typeface="Times New Roman"/>
                <a:cs typeface="Times New Roman"/>
              </a:rPr>
              <a:t>er</a:t>
            </a:r>
            <a:r>
              <a:rPr dirty="0" sz="1400" spc="-25" b="1">
                <a:latin typeface="Times New Roman"/>
                <a:cs typeface="Times New Roman"/>
              </a:rPr>
              <a:t>m</a:t>
            </a:r>
            <a:r>
              <a:rPr dirty="0" sz="1400" spc="-5" b="1">
                <a:latin typeface="Times New Roman"/>
                <a:cs typeface="Times New Roman"/>
              </a:rPr>
              <a:t>i</a:t>
            </a:r>
            <a:r>
              <a:rPr dirty="0" sz="1400" spc="-40" b="1">
                <a:latin typeface="Times New Roman"/>
                <a:cs typeface="Times New Roman"/>
              </a:rPr>
              <a:t>o</a:t>
            </a:r>
            <a:r>
              <a:rPr dirty="0" sz="1400" spc="-45" b="1">
                <a:latin typeface="Times New Roman"/>
                <a:cs typeface="Times New Roman"/>
              </a:rPr>
              <a:t>n</a:t>
            </a:r>
            <a:r>
              <a:rPr dirty="0" sz="1400" spc="-10" b="1">
                <a:latin typeface="Times New Roman"/>
                <a:cs typeface="Times New Roman"/>
              </a:rPr>
              <a:t>s</a:t>
            </a:r>
            <a:r>
              <a:rPr dirty="0" sz="1400" spc="65" b="1">
                <a:latin typeface="Times New Roman"/>
                <a:cs typeface="Times New Roman"/>
              </a:rPr>
              <a:t> </a:t>
            </a:r>
            <a:r>
              <a:rPr dirty="0" sz="1400" spc="-20" b="1">
                <a:latin typeface="Times New Roman"/>
                <a:cs typeface="Times New Roman"/>
              </a:rPr>
              <a:t>p</a:t>
            </a:r>
            <a:r>
              <a:rPr dirty="0" sz="1400" spc="-30" b="1">
                <a:latin typeface="Times New Roman"/>
                <a:cs typeface="Times New Roman"/>
              </a:rPr>
              <a:t>r</a:t>
            </a:r>
            <a:r>
              <a:rPr dirty="0" sz="1400" spc="-35" b="1">
                <a:latin typeface="Times New Roman"/>
                <a:cs typeface="Times New Roman"/>
              </a:rPr>
              <a:t>o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10" b="1">
                <a:latin typeface="Times New Roman"/>
                <a:cs typeface="Times New Roman"/>
              </a:rPr>
              <a:t>ec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10" b="1">
                <a:latin typeface="Times New Roman"/>
                <a:cs typeface="Times New Roman"/>
              </a:rPr>
              <a:t>ed</a:t>
            </a:r>
            <a:r>
              <a:rPr dirty="0" sz="1400" spc="50" b="1">
                <a:latin typeface="Times New Roman"/>
                <a:cs typeface="Times New Roman"/>
              </a:rPr>
              <a:t> </a:t>
            </a:r>
            <a:r>
              <a:rPr dirty="0" sz="1400" spc="-20" b="1">
                <a:latin typeface="Times New Roman"/>
                <a:cs typeface="Times New Roman"/>
              </a:rPr>
              <a:t>b</a:t>
            </a:r>
            <a:r>
              <a:rPr dirty="0" sz="1400" spc="-10" b="1">
                <a:latin typeface="Times New Roman"/>
                <a:cs typeface="Times New Roman"/>
              </a:rPr>
              <a:t>y</a:t>
            </a:r>
            <a:r>
              <a:rPr dirty="0" sz="1400" spc="-10" b="1">
                <a:latin typeface="Times New Roman"/>
                <a:cs typeface="Times New Roman"/>
              </a:rPr>
              <a:t> cry</a:t>
            </a:r>
            <a:r>
              <a:rPr dirty="0" sz="1400" spc="-5" b="1">
                <a:latin typeface="Times New Roman"/>
                <a:cs typeface="Times New Roman"/>
              </a:rPr>
              <a:t>s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10" b="1">
                <a:latin typeface="Times New Roman"/>
                <a:cs typeface="Times New Roman"/>
              </a:rPr>
              <a:t>al</a:t>
            </a:r>
            <a:r>
              <a:rPr dirty="0" sz="1400" spc="-15" b="1">
                <a:latin typeface="Times New Roman"/>
                <a:cs typeface="Times New Roman"/>
              </a:rPr>
              <a:t>l</a:t>
            </a:r>
            <a:r>
              <a:rPr dirty="0" sz="1400" spc="-5" b="1">
                <a:latin typeface="Times New Roman"/>
                <a:cs typeface="Times New Roman"/>
              </a:rPr>
              <a:t>i</a:t>
            </a:r>
            <a:r>
              <a:rPr dirty="0" sz="1400" spc="-45" b="1">
                <a:latin typeface="Times New Roman"/>
                <a:cs typeface="Times New Roman"/>
              </a:rPr>
              <a:t>n</a:t>
            </a:r>
            <a:r>
              <a:rPr dirty="0" sz="1400" spc="-10" b="1">
                <a:latin typeface="Times New Roman"/>
                <a:cs typeface="Times New Roman"/>
              </a:rPr>
              <a:t>e</a:t>
            </a:r>
            <a:r>
              <a:rPr dirty="0" sz="1400" spc="6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s</a:t>
            </a:r>
            <a:r>
              <a:rPr dirty="0" sz="1400" spc="-10" b="1">
                <a:latin typeface="Times New Roman"/>
                <a:cs typeface="Times New Roman"/>
              </a:rPr>
              <a:t>y</a:t>
            </a:r>
            <a:r>
              <a:rPr dirty="0" sz="1400" spc="-25" b="1">
                <a:latin typeface="Times New Roman"/>
                <a:cs typeface="Times New Roman"/>
              </a:rPr>
              <a:t>mm</a:t>
            </a:r>
            <a:r>
              <a:rPr dirty="0" sz="1400" spc="-10" b="1">
                <a:latin typeface="Times New Roman"/>
                <a:cs typeface="Times New Roman"/>
              </a:rPr>
              <a:t>e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10" b="1">
                <a:latin typeface="Times New Roman"/>
                <a:cs typeface="Times New Roman"/>
              </a:rPr>
              <a:t>r</a:t>
            </a:r>
            <a:r>
              <a:rPr dirty="0" sz="1400" spc="-85" b="1">
                <a:latin typeface="Times New Roman"/>
                <a:cs typeface="Times New Roman"/>
              </a:rPr>
              <a:t>y</a:t>
            </a:r>
            <a:r>
              <a:rPr dirty="0" sz="1400" spc="-5" b="1">
                <a:latin typeface="Times New Roman"/>
                <a:cs typeface="Times New Roman"/>
              </a:rPr>
              <a:t>,</a:t>
            </a:r>
            <a:r>
              <a:rPr dirty="0" sz="1400" spc="20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e</a:t>
            </a:r>
            <a:r>
              <a:rPr dirty="0" sz="1400" spc="5" b="1">
                <a:latin typeface="Times New Roman"/>
                <a:cs typeface="Times New Roman"/>
              </a:rPr>
              <a:t>ff</a:t>
            </a:r>
            <a:r>
              <a:rPr dirty="0" sz="1400" spc="-10" b="1">
                <a:latin typeface="Times New Roman"/>
                <a:cs typeface="Times New Roman"/>
              </a:rPr>
              <a:t>ec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10" b="1">
                <a:latin typeface="Times New Roman"/>
                <a:cs typeface="Times New Roman"/>
              </a:rPr>
              <a:t>ively</a:t>
            </a:r>
            <a:r>
              <a:rPr dirty="0" sz="1400" spc="5" b="1">
                <a:latin typeface="Times New Roman"/>
                <a:cs typeface="Times New Roman"/>
              </a:rPr>
              <a:t> </a:t>
            </a:r>
            <a:r>
              <a:rPr dirty="0" sz="1400" spc="5" b="1">
                <a:latin typeface="Times New Roman"/>
                <a:cs typeface="Times New Roman"/>
              </a:rPr>
              <a:t>f</a:t>
            </a:r>
            <a:r>
              <a:rPr dirty="0" sz="1400" spc="-35" b="1">
                <a:latin typeface="Times New Roman"/>
                <a:cs typeface="Times New Roman"/>
              </a:rPr>
              <a:t>o</a:t>
            </a:r>
            <a:r>
              <a:rPr dirty="0" sz="1400" spc="-10" b="1">
                <a:latin typeface="Times New Roman"/>
                <a:cs typeface="Times New Roman"/>
              </a:rPr>
              <a:t>r</a:t>
            </a:r>
            <a:r>
              <a:rPr dirty="0" sz="1400" spc="-25" b="1">
                <a:latin typeface="Times New Roman"/>
                <a:cs typeface="Times New Roman"/>
              </a:rPr>
              <a:t>m</a:t>
            </a:r>
            <a:r>
              <a:rPr dirty="0" sz="1400" spc="-5" b="1">
                <a:latin typeface="Times New Roman"/>
                <a:cs typeface="Times New Roman"/>
              </a:rPr>
              <a:t>i</a:t>
            </a:r>
            <a:r>
              <a:rPr dirty="0" sz="1400" spc="-45" b="1">
                <a:latin typeface="Times New Roman"/>
                <a:cs typeface="Times New Roman"/>
              </a:rPr>
              <a:t>n</a:t>
            </a:r>
            <a:r>
              <a:rPr dirty="0" sz="1400" spc="-10" b="1">
                <a:latin typeface="Times New Roman"/>
                <a:cs typeface="Times New Roman"/>
              </a:rPr>
              <a:t>g</a:t>
            </a:r>
            <a:r>
              <a:rPr dirty="0" sz="1400" spc="55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a</a:t>
            </a:r>
            <a:r>
              <a:rPr dirty="0" sz="1400" spc="-15" b="1">
                <a:latin typeface="Times New Roman"/>
                <a:cs typeface="Times New Roman"/>
              </a:rPr>
              <a:t> </a:t>
            </a:r>
            <a:r>
              <a:rPr dirty="0" sz="1400" spc="-25" b="1">
                <a:latin typeface="Times New Roman"/>
                <a:cs typeface="Times New Roman"/>
              </a:rPr>
              <a:t>m</a:t>
            </a:r>
            <a:r>
              <a:rPr dirty="0" sz="1400" spc="-10" b="1">
                <a:latin typeface="Times New Roman"/>
                <a:cs typeface="Times New Roman"/>
              </a:rPr>
              <a:t>a</a:t>
            </a:r>
            <a:r>
              <a:rPr dirty="0" sz="1400" spc="-5" b="1">
                <a:latin typeface="Times New Roman"/>
                <a:cs typeface="Times New Roman"/>
              </a:rPr>
              <a:t>ss</a:t>
            </a:r>
            <a:r>
              <a:rPr dirty="0" sz="1400" spc="-5" b="1">
                <a:latin typeface="Times New Roman"/>
                <a:cs typeface="Times New Roman"/>
              </a:rPr>
              <a:t>le</a:t>
            </a:r>
            <a:r>
              <a:rPr dirty="0" sz="1400" b="1">
                <a:latin typeface="Times New Roman"/>
                <a:cs typeface="Times New Roman"/>
              </a:rPr>
              <a:t>s</a:t>
            </a:r>
            <a:r>
              <a:rPr dirty="0" sz="1400" spc="-10" b="1">
                <a:latin typeface="Times New Roman"/>
                <a:cs typeface="Times New Roman"/>
              </a:rPr>
              <a:t>s</a:t>
            </a:r>
            <a:r>
              <a:rPr dirty="0" sz="1400" spc="15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Dirac</a:t>
            </a:r>
            <a:r>
              <a:rPr dirty="0" sz="1400" spc="-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              </a:t>
            </a:r>
            <a:r>
              <a:rPr dirty="0" sz="1400" spc="5" b="1">
                <a:latin typeface="Times New Roman"/>
                <a:cs typeface="Times New Roman"/>
              </a:rPr>
              <a:t>f</a:t>
            </a:r>
            <a:r>
              <a:rPr dirty="0" sz="1400" spc="-10" b="1">
                <a:latin typeface="Times New Roman"/>
                <a:cs typeface="Times New Roman"/>
              </a:rPr>
              <a:t>er</a:t>
            </a:r>
            <a:r>
              <a:rPr dirty="0" sz="1400" spc="-25" b="1">
                <a:latin typeface="Times New Roman"/>
                <a:cs typeface="Times New Roman"/>
              </a:rPr>
              <a:t>m</a:t>
            </a:r>
            <a:r>
              <a:rPr dirty="0" sz="1400" spc="-5" b="1">
                <a:latin typeface="Times New Roman"/>
                <a:cs typeface="Times New Roman"/>
              </a:rPr>
              <a:t>i</a:t>
            </a:r>
            <a:r>
              <a:rPr dirty="0" sz="1400" spc="-40" b="1">
                <a:latin typeface="Times New Roman"/>
                <a:cs typeface="Times New Roman"/>
              </a:rPr>
              <a:t>o</a:t>
            </a:r>
            <a:r>
              <a:rPr dirty="0" sz="1400" spc="-45" b="1">
                <a:latin typeface="Times New Roman"/>
                <a:cs typeface="Times New Roman"/>
              </a:rPr>
              <a:t>n</a:t>
            </a:r>
            <a:r>
              <a:rPr dirty="0" sz="1400" spc="-5" b="1">
                <a:latin typeface="Times New Roman"/>
                <a:cs typeface="Times New Roman"/>
              </a:rPr>
              <a:t>,</a:t>
            </a:r>
            <a:r>
              <a:rPr dirty="0" sz="1400" spc="65" b="1">
                <a:latin typeface="Times New Roman"/>
                <a:cs typeface="Times New Roman"/>
              </a:rPr>
              <a:t> </a:t>
            </a:r>
            <a:r>
              <a:rPr dirty="0" sz="1400" spc="-45" b="1">
                <a:latin typeface="Times New Roman"/>
                <a:cs typeface="Times New Roman"/>
              </a:rPr>
              <a:t>h</a:t>
            </a:r>
            <a:r>
              <a:rPr dirty="0" sz="1400" spc="-10" b="1">
                <a:latin typeface="Times New Roman"/>
                <a:cs typeface="Times New Roman"/>
              </a:rPr>
              <a:t>as</a:t>
            </a:r>
            <a:r>
              <a:rPr dirty="0" sz="1400" spc="40" b="1">
                <a:latin typeface="Times New Roman"/>
                <a:cs typeface="Times New Roman"/>
              </a:rPr>
              <a:t> </a:t>
            </a:r>
            <a:r>
              <a:rPr dirty="0" sz="1400" spc="-20" b="1">
                <a:latin typeface="Times New Roman"/>
                <a:cs typeface="Times New Roman"/>
              </a:rPr>
              <a:t>b</a:t>
            </a:r>
            <a:r>
              <a:rPr dirty="0" sz="1400" spc="-10" b="1">
                <a:latin typeface="Times New Roman"/>
                <a:cs typeface="Times New Roman"/>
              </a:rPr>
              <a:t>een</a:t>
            </a:r>
            <a:r>
              <a:rPr dirty="0" sz="1400" b="1">
                <a:latin typeface="Times New Roman"/>
                <a:cs typeface="Times New Roman"/>
              </a:rPr>
              <a:t> </a:t>
            </a:r>
            <a:r>
              <a:rPr dirty="0" sz="1400" spc="-20" b="1">
                <a:latin typeface="Times New Roman"/>
                <a:cs typeface="Times New Roman"/>
              </a:rPr>
              <a:t>p</a:t>
            </a:r>
            <a:r>
              <a:rPr dirty="0" sz="1400" spc="-30" b="1">
                <a:latin typeface="Times New Roman"/>
                <a:cs typeface="Times New Roman"/>
              </a:rPr>
              <a:t>r</a:t>
            </a:r>
            <a:r>
              <a:rPr dirty="0" sz="1400" spc="-10" b="1">
                <a:latin typeface="Times New Roman"/>
                <a:cs typeface="Times New Roman"/>
              </a:rPr>
              <a:t>e</a:t>
            </a:r>
            <a:r>
              <a:rPr dirty="0" sz="1400" spc="-20" b="1">
                <a:latin typeface="Times New Roman"/>
                <a:cs typeface="Times New Roman"/>
              </a:rPr>
              <a:t>d</a:t>
            </a:r>
            <a:r>
              <a:rPr dirty="0" sz="1400" spc="-5" b="1">
                <a:latin typeface="Times New Roman"/>
                <a:cs typeface="Times New Roman"/>
              </a:rPr>
              <a:t>ic</a:t>
            </a:r>
            <a:r>
              <a:rPr dirty="0" sz="1400" spc="-10" b="1">
                <a:latin typeface="Times New Roman"/>
                <a:cs typeface="Times New Roman"/>
              </a:rPr>
              <a:t>t</a:t>
            </a:r>
            <a:r>
              <a:rPr dirty="0" sz="1400" spc="-10" b="1">
                <a:latin typeface="Times New Roman"/>
                <a:cs typeface="Times New Roman"/>
              </a:rPr>
              <a:t>ed</a:t>
            </a:r>
            <a:r>
              <a:rPr dirty="0" sz="1400" spc="25" b="1">
                <a:latin typeface="Times New Roman"/>
                <a:cs typeface="Times New Roman"/>
              </a:rPr>
              <a:t> 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10" b="1">
                <a:latin typeface="Times New Roman"/>
                <a:cs typeface="Times New Roman"/>
              </a:rPr>
              <a:t>o</a:t>
            </a:r>
            <a:r>
              <a:rPr dirty="0" sz="1400" spc="5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a</a:t>
            </a:r>
            <a:r>
              <a:rPr dirty="0" sz="1400" spc="-20" b="1">
                <a:latin typeface="Times New Roman"/>
                <a:cs typeface="Times New Roman"/>
              </a:rPr>
              <a:t>pp</a:t>
            </a:r>
            <a:r>
              <a:rPr dirty="0" sz="1400" spc="-10" b="1">
                <a:latin typeface="Times New Roman"/>
                <a:cs typeface="Times New Roman"/>
              </a:rPr>
              <a:t>ear</a:t>
            </a:r>
            <a:r>
              <a:rPr dirty="0" sz="1400" spc="-10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as</a:t>
            </a:r>
            <a:r>
              <a:rPr dirty="0" sz="1400" spc="1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l</a:t>
            </a:r>
            <a:r>
              <a:rPr dirty="0" sz="1400" spc="-40" b="1">
                <a:latin typeface="Times New Roman"/>
                <a:cs typeface="Times New Roman"/>
              </a:rPr>
              <a:t>o</a:t>
            </a:r>
            <a:r>
              <a:rPr dirty="0" sz="1400" spc="-15" b="1">
                <a:latin typeface="Times New Roman"/>
                <a:cs typeface="Times New Roman"/>
              </a:rPr>
              <a:t>w</a:t>
            </a:r>
            <a:r>
              <a:rPr dirty="0" sz="1400" spc="35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e</a:t>
            </a:r>
            <a:r>
              <a:rPr dirty="0" sz="1400" spc="-45" b="1">
                <a:latin typeface="Times New Roman"/>
                <a:cs typeface="Times New Roman"/>
              </a:rPr>
              <a:t>n</a:t>
            </a:r>
            <a:r>
              <a:rPr dirty="0" sz="1400" spc="-10" b="1">
                <a:latin typeface="Times New Roman"/>
                <a:cs typeface="Times New Roman"/>
              </a:rPr>
              <a:t>ergy</a:t>
            </a:r>
            <a:r>
              <a:rPr dirty="0" sz="1400" spc="30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e</a:t>
            </a:r>
            <a:r>
              <a:rPr dirty="0" sz="1400" spc="-35" b="1">
                <a:latin typeface="Times New Roman"/>
                <a:cs typeface="Times New Roman"/>
              </a:rPr>
              <a:t>x</a:t>
            </a:r>
            <a:r>
              <a:rPr dirty="0" sz="1400" spc="-5" b="1">
                <a:latin typeface="Times New Roman"/>
                <a:cs typeface="Times New Roman"/>
              </a:rPr>
              <a:t>ci</a:t>
            </a:r>
            <a:r>
              <a:rPr dirty="0" sz="1400" spc="-20" b="1">
                <a:latin typeface="Times New Roman"/>
                <a:cs typeface="Times New Roman"/>
              </a:rPr>
              <a:t>t</a:t>
            </a:r>
            <a:r>
              <a:rPr dirty="0" sz="1400" spc="-10" b="1">
                <a:latin typeface="Times New Roman"/>
                <a:cs typeface="Times New Roman"/>
              </a:rPr>
              <a:t>a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5" b="1">
                <a:latin typeface="Times New Roman"/>
                <a:cs typeface="Times New Roman"/>
              </a:rPr>
              <a:t>i</a:t>
            </a:r>
            <a:r>
              <a:rPr dirty="0" sz="1400" spc="-40" b="1">
                <a:latin typeface="Times New Roman"/>
                <a:cs typeface="Times New Roman"/>
              </a:rPr>
              <a:t>o</a:t>
            </a:r>
            <a:r>
              <a:rPr dirty="0" sz="1400" spc="-45" b="1">
                <a:latin typeface="Times New Roman"/>
                <a:cs typeface="Times New Roman"/>
              </a:rPr>
              <a:t>n</a:t>
            </a:r>
            <a:r>
              <a:rPr dirty="0" sz="1400" spc="-10" b="1">
                <a:latin typeface="Times New Roman"/>
                <a:cs typeface="Times New Roman"/>
              </a:rPr>
              <a:t>s</a:t>
            </a:r>
            <a:r>
              <a:rPr dirty="0" sz="1400" spc="-5" b="1">
                <a:latin typeface="Times New Roman"/>
                <a:cs typeface="Times New Roman"/>
              </a:rPr>
              <a:t> in</a:t>
            </a:r>
            <a:r>
              <a:rPr dirty="0" sz="1400" spc="-5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a</a:t>
            </a:r>
            <a:r>
              <a:rPr dirty="0" sz="1400" spc="5" b="1">
                <a:latin typeface="Times New Roman"/>
                <a:cs typeface="Times New Roman"/>
              </a:rPr>
              <a:t> </a:t>
            </a:r>
            <a:r>
              <a:rPr dirty="0" sz="1400" spc="-45" b="1">
                <a:latin typeface="Times New Roman"/>
                <a:cs typeface="Times New Roman"/>
              </a:rPr>
              <a:t>nu</a:t>
            </a:r>
            <a:r>
              <a:rPr dirty="0" sz="1400" spc="-20" b="1">
                <a:latin typeface="Times New Roman"/>
                <a:cs typeface="Times New Roman"/>
              </a:rPr>
              <a:t>mb</a:t>
            </a:r>
            <a:r>
              <a:rPr dirty="0" sz="1400" spc="-10" b="1">
                <a:latin typeface="Times New Roman"/>
                <a:cs typeface="Times New Roman"/>
              </a:rPr>
              <a:t>er</a:t>
            </a:r>
            <a:r>
              <a:rPr dirty="0" sz="1400" spc="60" b="1">
                <a:latin typeface="Times New Roman"/>
                <a:cs typeface="Times New Roman"/>
              </a:rPr>
              <a:t> </a:t>
            </a:r>
            <a:r>
              <a:rPr dirty="0" sz="1400" spc="-35" b="1">
                <a:latin typeface="Times New Roman"/>
                <a:cs typeface="Times New Roman"/>
              </a:rPr>
              <a:t>o</a:t>
            </a:r>
            <a:r>
              <a:rPr dirty="0" sz="1400" spc="-5" b="1">
                <a:latin typeface="Times New Roman"/>
                <a:cs typeface="Times New Roman"/>
              </a:rPr>
              <a:t>f</a:t>
            </a:r>
            <a:r>
              <a:rPr dirty="0" sz="1400" spc="20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ca</a:t>
            </a:r>
            <a:r>
              <a:rPr dirty="0" sz="1400" spc="-45" b="1">
                <a:latin typeface="Times New Roman"/>
                <a:cs typeface="Times New Roman"/>
              </a:rPr>
              <a:t>n</a:t>
            </a:r>
            <a:r>
              <a:rPr dirty="0" sz="1400" spc="-20" b="1">
                <a:latin typeface="Times New Roman"/>
                <a:cs typeface="Times New Roman"/>
              </a:rPr>
              <a:t>d</a:t>
            </a:r>
            <a:r>
              <a:rPr dirty="0" sz="1400" spc="-5" b="1">
                <a:latin typeface="Times New Roman"/>
                <a:cs typeface="Times New Roman"/>
              </a:rPr>
              <a:t>i</a:t>
            </a:r>
            <a:r>
              <a:rPr dirty="0" sz="1400" spc="-25" b="1">
                <a:latin typeface="Times New Roman"/>
                <a:cs typeface="Times New Roman"/>
              </a:rPr>
              <a:t>d</a:t>
            </a:r>
            <a:r>
              <a:rPr dirty="0" sz="1400" spc="-10" b="1">
                <a:latin typeface="Times New Roman"/>
                <a:cs typeface="Times New Roman"/>
              </a:rPr>
              <a:t>a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10" b="1">
                <a:latin typeface="Times New Roman"/>
                <a:cs typeface="Times New Roman"/>
              </a:rPr>
              <a:t>e</a:t>
            </a:r>
            <a:r>
              <a:rPr dirty="0" sz="1400" spc="60" b="1">
                <a:latin typeface="Times New Roman"/>
                <a:cs typeface="Times New Roman"/>
              </a:rPr>
              <a:t> </a:t>
            </a:r>
            <a:r>
              <a:rPr dirty="0" sz="1400" spc="-25" b="1">
                <a:latin typeface="Times New Roman"/>
                <a:cs typeface="Times New Roman"/>
              </a:rPr>
              <a:t>m</a:t>
            </a:r>
            <a:r>
              <a:rPr dirty="0" sz="1400" spc="-10" b="1">
                <a:latin typeface="Times New Roman"/>
                <a:cs typeface="Times New Roman"/>
              </a:rPr>
              <a:t>a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10" b="1">
                <a:latin typeface="Times New Roman"/>
                <a:cs typeface="Times New Roman"/>
              </a:rPr>
              <a:t>eri</a:t>
            </a:r>
            <a:r>
              <a:rPr dirty="0" sz="1400" spc="-15" b="1">
                <a:latin typeface="Times New Roman"/>
                <a:cs typeface="Times New Roman"/>
              </a:rPr>
              <a:t>a</a:t>
            </a:r>
            <a:r>
              <a:rPr dirty="0" sz="1400" spc="-5" b="1">
                <a:latin typeface="Times New Roman"/>
                <a:cs typeface="Times New Roman"/>
              </a:rPr>
              <a:t>ls</a:t>
            </a:r>
            <a:r>
              <a:rPr dirty="0" sz="1400" spc="35" b="1">
                <a:latin typeface="Times New Roman"/>
                <a:cs typeface="Times New Roman"/>
              </a:rPr>
              <a:t> 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10" b="1">
                <a:latin typeface="Times New Roman"/>
                <a:cs typeface="Times New Roman"/>
              </a:rPr>
              <a:t>er</a:t>
            </a:r>
            <a:r>
              <a:rPr dirty="0" sz="1400" spc="-25" b="1">
                <a:latin typeface="Times New Roman"/>
                <a:cs typeface="Times New Roman"/>
              </a:rPr>
              <a:t>m</a:t>
            </a:r>
            <a:r>
              <a:rPr dirty="0" sz="1400" spc="-10" b="1">
                <a:latin typeface="Times New Roman"/>
                <a:cs typeface="Times New Roman"/>
              </a:rPr>
              <a:t>ed</a:t>
            </a:r>
            <a:r>
              <a:rPr dirty="0" sz="1400" spc="25" b="1">
                <a:latin typeface="Times New Roman"/>
                <a:cs typeface="Times New Roman"/>
              </a:rPr>
              <a:t> 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45" b="1">
                <a:latin typeface="Times New Roman"/>
                <a:cs typeface="Times New Roman"/>
              </a:rPr>
              <a:t>h</a:t>
            </a:r>
            <a:r>
              <a:rPr dirty="0" sz="1400" spc="-30" b="1">
                <a:latin typeface="Times New Roman"/>
                <a:cs typeface="Times New Roman"/>
              </a:rPr>
              <a:t>r</a:t>
            </a:r>
            <a:r>
              <a:rPr dirty="0" sz="1400" spc="-10" b="1">
                <a:latin typeface="Times New Roman"/>
                <a:cs typeface="Times New Roman"/>
              </a:rPr>
              <a:t>e</a:t>
            </a:r>
            <a:r>
              <a:rPr dirty="0" sz="1400" spc="20" b="1">
                <a:latin typeface="Times New Roman"/>
                <a:cs typeface="Times New Roman"/>
              </a:rPr>
              <a:t>e</a:t>
            </a:r>
            <a:r>
              <a:rPr dirty="0" sz="1400" spc="-20" b="1">
                <a:latin typeface="Times New Roman"/>
                <a:cs typeface="Times New Roman"/>
              </a:rPr>
              <a:t>-d</a:t>
            </a:r>
            <a:r>
              <a:rPr dirty="0" sz="1400" spc="-5" b="1">
                <a:latin typeface="Times New Roman"/>
                <a:cs typeface="Times New Roman"/>
              </a:rPr>
              <a:t>i</a:t>
            </a:r>
            <a:r>
              <a:rPr dirty="0" sz="1400" spc="-30" b="1">
                <a:latin typeface="Times New Roman"/>
                <a:cs typeface="Times New Roman"/>
              </a:rPr>
              <a:t>m</a:t>
            </a:r>
            <a:r>
              <a:rPr dirty="0" sz="1400" spc="-10" b="1">
                <a:latin typeface="Times New Roman"/>
                <a:cs typeface="Times New Roman"/>
              </a:rPr>
              <a:t>e</a:t>
            </a:r>
            <a:r>
              <a:rPr dirty="0" sz="1400" spc="-45" b="1">
                <a:latin typeface="Times New Roman"/>
                <a:cs typeface="Times New Roman"/>
              </a:rPr>
              <a:t>n</a:t>
            </a:r>
            <a:r>
              <a:rPr dirty="0" sz="1400" spc="-5" b="1">
                <a:latin typeface="Times New Roman"/>
                <a:cs typeface="Times New Roman"/>
              </a:rPr>
              <a:t>s</a:t>
            </a:r>
            <a:r>
              <a:rPr dirty="0" sz="1400" spc="-5" b="1">
                <a:latin typeface="Times New Roman"/>
                <a:cs typeface="Times New Roman"/>
              </a:rPr>
              <a:t>i</a:t>
            </a:r>
            <a:r>
              <a:rPr dirty="0" sz="1400" spc="-15" b="1">
                <a:latin typeface="Times New Roman"/>
                <a:cs typeface="Times New Roman"/>
              </a:rPr>
              <a:t>o</a:t>
            </a:r>
            <a:r>
              <a:rPr dirty="0" sz="1400" spc="-45" b="1">
                <a:latin typeface="Times New Roman"/>
                <a:cs typeface="Times New Roman"/>
              </a:rPr>
              <a:t>n</a:t>
            </a:r>
            <a:r>
              <a:rPr dirty="0" sz="1400" spc="5" b="1">
                <a:latin typeface="Times New Roman"/>
                <a:cs typeface="Times New Roman"/>
              </a:rPr>
              <a:t>a</a:t>
            </a:r>
            <a:r>
              <a:rPr dirty="0" sz="1400" spc="-5" b="1">
                <a:latin typeface="Times New Roman"/>
                <a:cs typeface="Times New Roman"/>
              </a:rPr>
              <a:t>l</a:t>
            </a:r>
            <a:r>
              <a:rPr dirty="0" sz="1400" spc="-5" b="1">
                <a:latin typeface="Times New Roman"/>
                <a:cs typeface="Times New Roman"/>
              </a:rPr>
              <a:t> </a:t>
            </a:r>
            <a:r>
              <a:rPr dirty="0" sz="1400" spc="-15" b="1">
                <a:latin typeface="Times New Roman"/>
                <a:cs typeface="Times New Roman"/>
              </a:rPr>
              <a:t>(</a:t>
            </a:r>
            <a:r>
              <a:rPr dirty="0" sz="1400" spc="-10" b="1">
                <a:latin typeface="Times New Roman"/>
                <a:cs typeface="Times New Roman"/>
              </a:rPr>
              <a:t>3D)</a:t>
            </a:r>
            <a:r>
              <a:rPr dirty="0" sz="1400" spc="5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Dirac</a:t>
            </a:r>
            <a:r>
              <a:rPr dirty="0" sz="1400" spc="3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s</a:t>
            </a:r>
            <a:r>
              <a:rPr dirty="0" sz="1400" spc="-10" b="1">
                <a:latin typeface="Times New Roman"/>
                <a:cs typeface="Times New Roman"/>
              </a:rPr>
              <a:t>e</a:t>
            </a:r>
            <a:r>
              <a:rPr dirty="0" sz="1400" spc="-25" b="1">
                <a:latin typeface="Times New Roman"/>
                <a:cs typeface="Times New Roman"/>
              </a:rPr>
              <a:t>m</a:t>
            </a:r>
            <a:r>
              <a:rPr dirty="0" sz="1400" spc="-5" b="1">
                <a:latin typeface="Times New Roman"/>
                <a:cs typeface="Times New Roman"/>
              </a:rPr>
              <a:t>i</a:t>
            </a:r>
            <a:r>
              <a:rPr dirty="0" sz="1400" spc="-30" b="1">
                <a:latin typeface="Times New Roman"/>
                <a:cs typeface="Times New Roman"/>
              </a:rPr>
              <a:t>m</a:t>
            </a:r>
            <a:r>
              <a:rPr dirty="0" sz="1400" spc="-10" b="1">
                <a:latin typeface="Times New Roman"/>
                <a:cs typeface="Times New Roman"/>
              </a:rPr>
              <a:t>e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10" b="1">
                <a:latin typeface="Times New Roman"/>
                <a:cs typeface="Times New Roman"/>
              </a:rPr>
              <a:t>al</a:t>
            </a:r>
            <a:r>
              <a:rPr dirty="0" sz="1400" spc="-5" b="1">
                <a:latin typeface="Times New Roman"/>
                <a:cs typeface="Times New Roman"/>
              </a:rPr>
              <a:t>s</a:t>
            </a:r>
            <a:r>
              <a:rPr dirty="0" sz="1400" spc="-5" b="1">
                <a:latin typeface="Times New Roman"/>
                <a:cs typeface="Times New Roman"/>
              </a:rPr>
              <a:t>.</a:t>
            </a:r>
            <a:r>
              <a:rPr dirty="0" sz="1400" spc="-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T</a:t>
            </a:r>
            <a:r>
              <a:rPr dirty="0" sz="1400" spc="-45" b="1">
                <a:latin typeface="Times New Roman"/>
                <a:cs typeface="Times New Roman"/>
              </a:rPr>
              <a:t>h</a:t>
            </a:r>
            <a:r>
              <a:rPr dirty="0" sz="1400" spc="-5" b="1">
                <a:latin typeface="Times New Roman"/>
                <a:cs typeface="Times New Roman"/>
              </a:rPr>
              <a:t>is</a:t>
            </a:r>
            <a:r>
              <a:rPr dirty="0" sz="1400" spc="35" b="1">
                <a:latin typeface="Times New Roman"/>
                <a:cs typeface="Times New Roman"/>
              </a:rPr>
              <a:t> </a:t>
            </a:r>
            <a:r>
              <a:rPr dirty="0" sz="1400" spc="-20" b="1">
                <a:latin typeface="Times New Roman"/>
                <a:cs typeface="Times New Roman"/>
              </a:rPr>
              <a:t>p</a:t>
            </a:r>
            <a:r>
              <a:rPr dirty="0" sz="1400" spc="-10" b="1">
                <a:latin typeface="Times New Roman"/>
                <a:cs typeface="Times New Roman"/>
              </a:rPr>
              <a:t>a</a:t>
            </a:r>
            <a:r>
              <a:rPr dirty="0" sz="1400" spc="-20" b="1">
                <a:latin typeface="Times New Roman"/>
                <a:cs typeface="Times New Roman"/>
              </a:rPr>
              <a:t>p</a:t>
            </a:r>
            <a:r>
              <a:rPr dirty="0" sz="1400" spc="-10" b="1">
                <a:latin typeface="Times New Roman"/>
                <a:cs typeface="Times New Roman"/>
              </a:rPr>
              <a:t>er</a:t>
            </a:r>
            <a:r>
              <a:rPr dirty="0" sz="1400" spc="10" b="1">
                <a:latin typeface="Times New Roman"/>
                <a:cs typeface="Times New Roman"/>
              </a:rPr>
              <a:t> </a:t>
            </a:r>
            <a:r>
              <a:rPr dirty="0" sz="1400" spc="-30" b="1">
                <a:latin typeface="Times New Roman"/>
                <a:cs typeface="Times New Roman"/>
              </a:rPr>
              <a:t>r</a:t>
            </a:r>
            <a:r>
              <a:rPr dirty="0" sz="1400" spc="-10" b="1">
                <a:latin typeface="Times New Roman"/>
                <a:cs typeface="Times New Roman"/>
              </a:rPr>
              <a:t>e</a:t>
            </a:r>
            <a:r>
              <a:rPr dirty="0" sz="1400" spc="-20" b="1">
                <a:latin typeface="Times New Roman"/>
                <a:cs typeface="Times New Roman"/>
              </a:rPr>
              <a:t>p</a:t>
            </a:r>
            <a:r>
              <a:rPr dirty="0" sz="1400" spc="-35" b="1">
                <a:latin typeface="Times New Roman"/>
                <a:cs typeface="Times New Roman"/>
              </a:rPr>
              <a:t>o</a:t>
            </a:r>
            <a:r>
              <a:rPr dirty="0" sz="1400" spc="-10" b="1">
                <a:latin typeface="Times New Roman"/>
                <a:cs typeface="Times New Roman"/>
              </a:rPr>
              <a:t>r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10" b="1">
                <a:latin typeface="Times New Roman"/>
                <a:cs typeface="Times New Roman"/>
              </a:rPr>
              <a:t>s</a:t>
            </a:r>
            <a:r>
              <a:rPr dirty="0" sz="1400" spc="40" b="1">
                <a:latin typeface="Times New Roman"/>
                <a:cs typeface="Times New Roman"/>
              </a:rPr>
              <a:t> 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45" b="1">
                <a:latin typeface="Times New Roman"/>
                <a:cs typeface="Times New Roman"/>
              </a:rPr>
              <a:t>h</a:t>
            </a:r>
            <a:r>
              <a:rPr dirty="0" sz="1400" spc="-10" b="1">
                <a:latin typeface="Times New Roman"/>
                <a:cs typeface="Times New Roman"/>
              </a:rPr>
              <a:t>e</a:t>
            </a:r>
            <a:r>
              <a:rPr dirty="0" sz="1400" spc="35" b="1">
                <a:latin typeface="Times New Roman"/>
                <a:cs typeface="Times New Roman"/>
              </a:rPr>
              <a:t> </a:t>
            </a:r>
            <a:r>
              <a:rPr dirty="0" sz="1400" spc="5" b="1">
                <a:latin typeface="Times New Roman"/>
                <a:cs typeface="Times New Roman"/>
              </a:rPr>
              <a:t>f</a:t>
            </a:r>
            <a:r>
              <a:rPr dirty="0" sz="1400" spc="-5" b="1">
                <a:latin typeface="Times New Roman"/>
                <a:cs typeface="Times New Roman"/>
              </a:rPr>
              <a:t>ir</a:t>
            </a:r>
            <a:r>
              <a:rPr dirty="0" sz="1400" b="1">
                <a:latin typeface="Times New Roman"/>
                <a:cs typeface="Times New Roman"/>
              </a:rPr>
              <a:t>s</a:t>
            </a:r>
            <a:r>
              <a:rPr dirty="0" sz="1400" spc="-5" b="1">
                <a:latin typeface="Times New Roman"/>
                <a:cs typeface="Times New Roman"/>
              </a:rPr>
              <a:t>t</a:t>
            </a:r>
            <a:r>
              <a:rPr dirty="0" sz="1400" spc="-2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s</a:t>
            </a:r>
            <a:r>
              <a:rPr dirty="0" sz="1400" spc="-10" b="1">
                <a:latin typeface="Times New Roman"/>
                <a:cs typeface="Times New Roman"/>
              </a:rPr>
              <a:t>ca</a:t>
            </a:r>
            <a:r>
              <a:rPr dirty="0" sz="1400" spc="-45" b="1">
                <a:latin typeface="Times New Roman"/>
                <a:cs typeface="Times New Roman"/>
              </a:rPr>
              <a:t>nn</a:t>
            </a:r>
            <a:r>
              <a:rPr dirty="0" sz="1400" spc="-5" b="1">
                <a:latin typeface="Times New Roman"/>
                <a:cs typeface="Times New Roman"/>
              </a:rPr>
              <a:t>i</a:t>
            </a:r>
            <a:r>
              <a:rPr dirty="0" sz="1400" spc="-45" b="1">
                <a:latin typeface="Times New Roman"/>
                <a:cs typeface="Times New Roman"/>
              </a:rPr>
              <a:t>n</a:t>
            </a:r>
            <a:r>
              <a:rPr dirty="0" sz="1400" spc="-10" b="1">
                <a:latin typeface="Times New Roman"/>
                <a:cs typeface="Times New Roman"/>
              </a:rPr>
              <a:t>g</a:t>
            </a:r>
            <a:r>
              <a:rPr dirty="0" sz="1400" spc="-5" b="1">
                <a:latin typeface="Times New Roman"/>
                <a:cs typeface="Times New Roman"/>
              </a:rPr>
              <a:t> 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45" b="1">
                <a:latin typeface="Times New Roman"/>
                <a:cs typeface="Times New Roman"/>
              </a:rPr>
              <a:t>unn</a:t>
            </a:r>
            <a:r>
              <a:rPr dirty="0" sz="1400" spc="-5" b="1">
                <a:latin typeface="Times New Roman"/>
                <a:cs typeface="Times New Roman"/>
              </a:rPr>
              <a:t>el</a:t>
            </a:r>
            <a:r>
              <a:rPr dirty="0" sz="1400" spc="5" b="1">
                <a:latin typeface="Times New Roman"/>
                <a:cs typeface="Times New Roman"/>
              </a:rPr>
              <a:t>i</a:t>
            </a:r>
            <a:r>
              <a:rPr dirty="0" sz="1400" spc="-45" b="1">
                <a:latin typeface="Times New Roman"/>
                <a:cs typeface="Times New Roman"/>
              </a:rPr>
              <a:t>n</a:t>
            </a:r>
            <a:r>
              <a:rPr dirty="0" sz="1400" spc="-10" b="1">
                <a:latin typeface="Times New Roman"/>
                <a:cs typeface="Times New Roman"/>
              </a:rPr>
              <a:t>g</a:t>
            </a:r>
            <a:r>
              <a:rPr dirty="0" sz="1400" spc="125" b="1">
                <a:latin typeface="Times New Roman"/>
                <a:cs typeface="Times New Roman"/>
              </a:rPr>
              <a:t> </a:t>
            </a:r>
            <a:r>
              <a:rPr dirty="0" sz="1400" spc="-25" b="1">
                <a:latin typeface="Times New Roman"/>
                <a:cs typeface="Times New Roman"/>
              </a:rPr>
              <a:t>m</a:t>
            </a:r>
            <a:r>
              <a:rPr dirty="0" sz="1400" spc="-5" b="1">
                <a:latin typeface="Times New Roman"/>
                <a:cs typeface="Times New Roman"/>
              </a:rPr>
              <a:t>ic</a:t>
            </a:r>
            <a:r>
              <a:rPr dirty="0" sz="1400" spc="-30" b="1">
                <a:latin typeface="Times New Roman"/>
                <a:cs typeface="Times New Roman"/>
              </a:rPr>
              <a:t>r</a:t>
            </a:r>
            <a:r>
              <a:rPr dirty="0" sz="1400" spc="-35" b="1">
                <a:latin typeface="Times New Roman"/>
                <a:cs typeface="Times New Roman"/>
              </a:rPr>
              <a:t>o</a:t>
            </a:r>
            <a:r>
              <a:rPr dirty="0" sz="1400" spc="-5" b="1">
                <a:latin typeface="Times New Roman"/>
                <a:cs typeface="Times New Roman"/>
              </a:rPr>
              <a:t>s</a:t>
            </a:r>
            <a:r>
              <a:rPr dirty="0" sz="1400" spc="-10" b="1">
                <a:latin typeface="Times New Roman"/>
                <a:cs typeface="Times New Roman"/>
              </a:rPr>
              <a:t>c</a:t>
            </a:r>
            <a:r>
              <a:rPr dirty="0" sz="1400" spc="-35" b="1">
                <a:latin typeface="Times New Roman"/>
                <a:cs typeface="Times New Roman"/>
              </a:rPr>
              <a:t>o</a:t>
            </a:r>
            <a:r>
              <a:rPr dirty="0" sz="1400" spc="-20" b="1">
                <a:latin typeface="Times New Roman"/>
                <a:cs typeface="Times New Roman"/>
              </a:rPr>
              <a:t>p</a:t>
            </a:r>
            <a:r>
              <a:rPr dirty="0" sz="1400" spc="-10" b="1">
                <a:latin typeface="Times New Roman"/>
                <a:cs typeface="Times New Roman"/>
              </a:rPr>
              <a:t>y</a:t>
            </a:r>
            <a:r>
              <a:rPr dirty="0" sz="1400" spc="55" b="1">
                <a:latin typeface="Times New Roman"/>
                <a:cs typeface="Times New Roman"/>
              </a:rPr>
              <a:t> </a:t>
            </a:r>
            <a:r>
              <a:rPr dirty="0" sz="1400" spc="-20" b="1">
                <a:latin typeface="Times New Roman"/>
                <a:cs typeface="Times New Roman"/>
              </a:rPr>
              <a:t>(S</a:t>
            </a:r>
            <a:r>
              <a:rPr dirty="0" sz="1400" spc="-5" b="1">
                <a:latin typeface="Times New Roman"/>
                <a:cs typeface="Times New Roman"/>
              </a:rPr>
              <a:t>T</a:t>
            </a:r>
            <a:r>
              <a:rPr dirty="0" sz="1400" spc="10" b="1">
                <a:latin typeface="Times New Roman"/>
                <a:cs typeface="Times New Roman"/>
              </a:rPr>
              <a:t>M</a:t>
            </a:r>
            <a:r>
              <a:rPr dirty="0" sz="1400" spc="-5" b="1">
                <a:latin typeface="Times New Roman"/>
                <a:cs typeface="Times New Roman"/>
              </a:rPr>
              <a:t>)</a:t>
            </a:r>
            <a:r>
              <a:rPr dirty="0" sz="1400" b="1">
                <a:latin typeface="Times New Roman"/>
                <a:cs typeface="Times New Roman"/>
              </a:rPr>
              <a:t> </a:t>
            </a:r>
            <a:r>
              <a:rPr dirty="0" sz="1400" spc="-35" b="1">
                <a:latin typeface="Times New Roman"/>
                <a:cs typeface="Times New Roman"/>
              </a:rPr>
              <a:t>o</a:t>
            </a:r>
            <a:r>
              <a:rPr dirty="0" sz="1400" spc="-10" b="1">
                <a:latin typeface="Times New Roman"/>
                <a:cs typeface="Times New Roman"/>
              </a:rPr>
              <a:t>n</a:t>
            </a:r>
            <a:r>
              <a:rPr dirty="0" sz="1400" spc="25" b="1">
                <a:latin typeface="Times New Roman"/>
                <a:cs typeface="Times New Roman"/>
              </a:rPr>
              <a:t> </a:t>
            </a:r>
            <a:r>
              <a:rPr dirty="0" sz="1400" spc="-35" b="1">
                <a:latin typeface="Times New Roman"/>
                <a:cs typeface="Times New Roman"/>
              </a:rPr>
              <a:t>o</a:t>
            </a:r>
            <a:r>
              <a:rPr dirty="0" sz="1400" spc="-45" b="1">
                <a:latin typeface="Times New Roman"/>
                <a:cs typeface="Times New Roman"/>
              </a:rPr>
              <a:t>n</a:t>
            </a:r>
            <a:r>
              <a:rPr dirty="0" sz="1400" spc="-10" b="1">
                <a:latin typeface="Times New Roman"/>
                <a:cs typeface="Times New Roman"/>
              </a:rPr>
              <a:t>e</a:t>
            </a:r>
            <a:r>
              <a:rPr dirty="0" sz="1400" spc="60" b="1">
                <a:latin typeface="Times New Roman"/>
                <a:cs typeface="Times New Roman"/>
              </a:rPr>
              <a:t> </a:t>
            </a:r>
            <a:r>
              <a:rPr dirty="0" sz="1400" spc="-20" b="1">
                <a:latin typeface="Times New Roman"/>
                <a:cs typeface="Times New Roman"/>
              </a:rPr>
              <a:t>p</a:t>
            </a:r>
            <a:r>
              <a:rPr dirty="0" sz="1400" spc="-30" b="1">
                <a:latin typeface="Times New Roman"/>
                <a:cs typeface="Times New Roman"/>
              </a:rPr>
              <a:t>r</a:t>
            </a:r>
            <a:r>
              <a:rPr dirty="0" sz="1400" spc="-35" b="1">
                <a:latin typeface="Times New Roman"/>
                <a:cs typeface="Times New Roman"/>
              </a:rPr>
              <a:t>o</a:t>
            </a:r>
            <a:r>
              <a:rPr dirty="0" sz="1400" spc="-25" b="1">
                <a:latin typeface="Times New Roman"/>
                <a:cs typeface="Times New Roman"/>
              </a:rPr>
              <a:t>m</a:t>
            </a:r>
            <a:r>
              <a:rPr dirty="0" sz="1400" spc="-5" b="1">
                <a:latin typeface="Times New Roman"/>
                <a:cs typeface="Times New Roman"/>
              </a:rPr>
              <a:t>i</a:t>
            </a:r>
            <a:r>
              <a:rPr dirty="0" sz="1400" spc="-5" b="1">
                <a:latin typeface="Times New Roman"/>
                <a:cs typeface="Times New Roman"/>
              </a:rPr>
              <a:t>s</a:t>
            </a:r>
            <a:r>
              <a:rPr dirty="0" sz="1400" spc="-5" b="1">
                <a:latin typeface="Times New Roman"/>
                <a:cs typeface="Times New Roman"/>
              </a:rPr>
              <a:t>i</a:t>
            </a:r>
            <a:r>
              <a:rPr dirty="0" sz="1400" spc="-45" b="1">
                <a:latin typeface="Times New Roman"/>
                <a:cs typeface="Times New Roman"/>
              </a:rPr>
              <a:t>n</a:t>
            </a:r>
            <a:r>
              <a:rPr dirty="0" sz="1400" spc="-10" b="1">
                <a:latin typeface="Times New Roman"/>
                <a:cs typeface="Times New Roman"/>
              </a:rPr>
              <a:t>g</a:t>
            </a:r>
            <a:r>
              <a:rPr dirty="0" sz="1400" spc="80" b="1">
                <a:latin typeface="Times New Roman"/>
                <a:cs typeface="Times New Roman"/>
              </a:rPr>
              <a:t> </a:t>
            </a:r>
            <a:r>
              <a:rPr dirty="0" sz="1400" spc="-45" b="1">
                <a:latin typeface="Times New Roman"/>
                <a:cs typeface="Times New Roman"/>
              </a:rPr>
              <a:t>h</a:t>
            </a:r>
            <a:r>
              <a:rPr dirty="0" sz="1400" spc="-35" b="1">
                <a:latin typeface="Times New Roman"/>
                <a:cs typeface="Times New Roman"/>
              </a:rPr>
              <a:t>o</a:t>
            </a:r>
            <a:r>
              <a:rPr dirty="0" sz="1400" spc="-5" b="1">
                <a:latin typeface="Times New Roman"/>
                <a:cs typeface="Times New Roman"/>
              </a:rPr>
              <a:t>s</a:t>
            </a:r>
            <a:r>
              <a:rPr dirty="0" sz="1400" spc="-5" b="1">
                <a:latin typeface="Times New Roman"/>
                <a:cs typeface="Times New Roman"/>
              </a:rPr>
              <a:t>t</a:t>
            </a:r>
            <a:r>
              <a:rPr dirty="0" sz="1400" spc="70" b="1">
                <a:latin typeface="Times New Roman"/>
                <a:cs typeface="Times New Roman"/>
              </a:rPr>
              <a:t> </a:t>
            </a:r>
            <a:r>
              <a:rPr dirty="0" sz="1400" spc="-25" b="1">
                <a:latin typeface="Times New Roman"/>
                <a:cs typeface="Times New Roman"/>
              </a:rPr>
              <a:t>m</a:t>
            </a:r>
            <a:r>
              <a:rPr dirty="0" sz="1400" spc="-10" b="1">
                <a:latin typeface="Times New Roman"/>
                <a:cs typeface="Times New Roman"/>
              </a:rPr>
              <a:t>a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10" b="1">
                <a:latin typeface="Times New Roman"/>
                <a:cs typeface="Times New Roman"/>
              </a:rPr>
              <a:t>eria</a:t>
            </a:r>
            <a:r>
              <a:rPr dirty="0" sz="1400" spc="-15" b="1">
                <a:latin typeface="Times New Roman"/>
                <a:cs typeface="Times New Roman"/>
              </a:rPr>
              <a:t>l</a:t>
            </a:r>
            <a:r>
              <a:rPr dirty="0" sz="1400" spc="-5" b="1">
                <a:latin typeface="Times New Roman"/>
                <a:cs typeface="Times New Roman"/>
              </a:rPr>
              <a:t>,</a:t>
            </a:r>
            <a:r>
              <a:rPr dirty="0" sz="1400" spc="-5" b="1">
                <a:latin typeface="Times New Roman"/>
                <a:cs typeface="Times New Roman"/>
              </a:rPr>
              <a:t> 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45" b="1">
                <a:latin typeface="Times New Roman"/>
                <a:cs typeface="Times New Roman"/>
              </a:rPr>
              <a:t>h</a:t>
            </a:r>
            <a:r>
              <a:rPr dirty="0" sz="1400" spc="-10" b="1">
                <a:latin typeface="Times New Roman"/>
                <a:cs typeface="Times New Roman"/>
              </a:rPr>
              <a:t>e</a:t>
            </a:r>
            <a:r>
              <a:rPr dirty="0" sz="1400" spc="3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I</a:t>
            </a:r>
            <a:r>
              <a:rPr dirty="0" sz="1400" b="1">
                <a:latin typeface="Times New Roman"/>
                <a:cs typeface="Times New Roman"/>
              </a:rPr>
              <a:t>I</a:t>
            </a:r>
            <a:r>
              <a:rPr dirty="0" sz="1400" spc="-15" b="1">
                <a:latin typeface="Times New Roman"/>
                <a:cs typeface="Times New Roman"/>
              </a:rPr>
              <a:t>-</a:t>
            </a:r>
            <a:r>
              <a:rPr dirty="0" sz="1400" spc="-15" b="1">
                <a:latin typeface="Times New Roman"/>
                <a:cs typeface="Times New Roman"/>
              </a:rPr>
              <a:t>V</a:t>
            </a:r>
            <a:r>
              <a:rPr dirty="0" sz="1400" spc="-1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s</a:t>
            </a:r>
            <a:r>
              <a:rPr dirty="0" sz="1400" spc="-10" b="1">
                <a:latin typeface="Times New Roman"/>
                <a:cs typeface="Times New Roman"/>
              </a:rPr>
              <a:t>e</a:t>
            </a:r>
            <a:r>
              <a:rPr dirty="0" sz="1400" spc="-25" b="1">
                <a:latin typeface="Times New Roman"/>
                <a:cs typeface="Times New Roman"/>
              </a:rPr>
              <a:t>m</a:t>
            </a:r>
            <a:r>
              <a:rPr dirty="0" sz="1400" spc="-5" b="1">
                <a:latin typeface="Times New Roman"/>
                <a:cs typeface="Times New Roman"/>
              </a:rPr>
              <a:t>ic</a:t>
            </a:r>
            <a:r>
              <a:rPr dirty="0" sz="1400" spc="-35" b="1">
                <a:latin typeface="Times New Roman"/>
                <a:cs typeface="Times New Roman"/>
              </a:rPr>
              <a:t>o</a:t>
            </a:r>
            <a:r>
              <a:rPr dirty="0" sz="1400" spc="-45" b="1">
                <a:latin typeface="Times New Roman"/>
                <a:cs typeface="Times New Roman"/>
              </a:rPr>
              <a:t>n</a:t>
            </a:r>
            <a:r>
              <a:rPr dirty="0" sz="1400" spc="-20" b="1">
                <a:latin typeface="Times New Roman"/>
                <a:cs typeface="Times New Roman"/>
              </a:rPr>
              <a:t>d</a:t>
            </a:r>
            <a:r>
              <a:rPr dirty="0" sz="1400" spc="-45" b="1">
                <a:latin typeface="Times New Roman"/>
                <a:cs typeface="Times New Roman"/>
              </a:rPr>
              <a:t>u</a:t>
            </a:r>
            <a:r>
              <a:rPr dirty="0" sz="1400" spc="-10" b="1">
                <a:latin typeface="Times New Roman"/>
                <a:cs typeface="Times New Roman"/>
              </a:rPr>
              <a:t>c</a:t>
            </a:r>
            <a:r>
              <a:rPr dirty="0" sz="1400" spc="0" b="1">
                <a:latin typeface="Times New Roman"/>
                <a:cs typeface="Times New Roman"/>
              </a:rPr>
              <a:t>t</a:t>
            </a:r>
            <a:r>
              <a:rPr dirty="0" sz="1400" spc="-35" b="1">
                <a:latin typeface="Times New Roman"/>
                <a:cs typeface="Times New Roman"/>
              </a:rPr>
              <a:t>o</a:t>
            </a:r>
            <a:r>
              <a:rPr dirty="0" sz="1400" spc="-10" b="1">
                <a:latin typeface="Times New Roman"/>
                <a:cs typeface="Times New Roman"/>
              </a:rPr>
              <a:t>r</a:t>
            </a:r>
            <a:r>
              <a:rPr dirty="0" sz="1400" spc="105" b="1">
                <a:latin typeface="Times New Roman"/>
                <a:cs typeface="Times New Roman"/>
              </a:rPr>
              <a:t> </a:t>
            </a:r>
            <a:r>
              <a:rPr dirty="0" sz="1400" spc="-15" b="1">
                <a:latin typeface="Times New Roman"/>
                <a:cs typeface="Times New Roman"/>
              </a:rPr>
              <a:t>C</a:t>
            </a:r>
            <a:r>
              <a:rPr dirty="0" sz="1400" spc="-5" b="1">
                <a:latin typeface="Times New Roman"/>
                <a:cs typeface="Times New Roman"/>
              </a:rPr>
              <a:t>d</a:t>
            </a:r>
            <a:r>
              <a:rPr dirty="0" baseline="-21604" sz="1350" spc="37" b="1">
                <a:latin typeface="Times New Roman"/>
                <a:cs typeface="Times New Roman"/>
              </a:rPr>
              <a:t>3</a:t>
            </a:r>
            <a:r>
              <a:rPr dirty="0" sz="1400" spc="-15" b="1">
                <a:latin typeface="Times New Roman"/>
                <a:cs typeface="Times New Roman"/>
              </a:rPr>
              <a:t>A</a:t>
            </a:r>
            <a:r>
              <a:rPr dirty="0" sz="1400" spc="-5" b="1">
                <a:latin typeface="Times New Roman"/>
                <a:cs typeface="Times New Roman"/>
              </a:rPr>
              <a:t>s</a:t>
            </a:r>
            <a:r>
              <a:rPr dirty="0" baseline="-21604" sz="1350" spc="37" b="1">
                <a:latin typeface="Times New Roman"/>
                <a:cs typeface="Times New Roman"/>
              </a:rPr>
              <a:t>2</a:t>
            </a:r>
            <a:r>
              <a:rPr dirty="0" sz="1400" spc="-5" b="1">
                <a:latin typeface="Times New Roman"/>
                <a:cs typeface="Times New Roman"/>
              </a:rPr>
              <a:t>.</a:t>
            </a:r>
            <a:r>
              <a:rPr dirty="0" sz="1400" spc="-55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T</a:t>
            </a:r>
            <a:r>
              <a:rPr dirty="0" sz="1400" spc="-45" b="1">
                <a:latin typeface="Times New Roman"/>
                <a:cs typeface="Times New Roman"/>
              </a:rPr>
              <a:t>h</a:t>
            </a:r>
            <a:r>
              <a:rPr dirty="0" sz="1400" spc="-10" b="1">
                <a:latin typeface="Times New Roman"/>
                <a:cs typeface="Times New Roman"/>
              </a:rPr>
              <a:t>e</a:t>
            </a:r>
            <a:r>
              <a:rPr dirty="0" sz="1400" spc="3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s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45" b="1">
                <a:latin typeface="Times New Roman"/>
                <a:cs typeface="Times New Roman"/>
              </a:rPr>
              <a:t>u</a:t>
            </a:r>
            <a:r>
              <a:rPr dirty="0" sz="1400" spc="-20" b="1">
                <a:latin typeface="Times New Roman"/>
                <a:cs typeface="Times New Roman"/>
              </a:rPr>
              <a:t>d</a:t>
            </a:r>
            <a:r>
              <a:rPr dirty="0" sz="1400" spc="-10" b="1">
                <a:latin typeface="Times New Roman"/>
                <a:cs typeface="Times New Roman"/>
              </a:rPr>
              <a:t>y</a:t>
            </a:r>
            <a:r>
              <a:rPr dirty="0" sz="1400" spc="30" b="1">
                <a:latin typeface="Times New Roman"/>
                <a:cs typeface="Times New Roman"/>
              </a:rPr>
              <a:t> </a:t>
            </a:r>
            <a:r>
              <a:rPr dirty="0" sz="1400" spc="-20" b="1">
                <a:latin typeface="Times New Roman"/>
                <a:cs typeface="Times New Roman"/>
              </a:rPr>
              <a:t>p</a:t>
            </a:r>
            <a:r>
              <a:rPr dirty="0" sz="1400" spc="-30" b="1">
                <a:latin typeface="Times New Roman"/>
                <a:cs typeface="Times New Roman"/>
              </a:rPr>
              <a:t>r</a:t>
            </a:r>
            <a:r>
              <a:rPr dirty="0" sz="1400" spc="-35" b="1">
                <a:latin typeface="Times New Roman"/>
                <a:cs typeface="Times New Roman"/>
              </a:rPr>
              <a:t>o</a:t>
            </a:r>
            <a:r>
              <a:rPr dirty="0" sz="1400" spc="-10" b="1">
                <a:latin typeface="Times New Roman"/>
                <a:cs typeface="Times New Roman"/>
              </a:rPr>
              <a:t>v</a:t>
            </a:r>
            <a:r>
              <a:rPr dirty="0" sz="1400" spc="-10" b="1">
                <a:latin typeface="Times New Roman"/>
                <a:cs typeface="Times New Roman"/>
              </a:rPr>
              <a:t>i</a:t>
            </a:r>
            <a:r>
              <a:rPr dirty="0" sz="1400" spc="-20" b="1">
                <a:latin typeface="Times New Roman"/>
                <a:cs typeface="Times New Roman"/>
              </a:rPr>
              <a:t>d</a:t>
            </a:r>
            <a:r>
              <a:rPr dirty="0" sz="1400" spc="-10" b="1">
                <a:latin typeface="Times New Roman"/>
                <a:cs typeface="Times New Roman"/>
              </a:rPr>
              <a:t>es</a:t>
            </a:r>
            <a:r>
              <a:rPr dirty="0" sz="1400" spc="65" b="1">
                <a:latin typeface="Times New Roman"/>
                <a:cs typeface="Times New Roman"/>
              </a:rPr>
              <a:t> 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45" b="1">
                <a:latin typeface="Times New Roman"/>
                <a:cs typeface="Times New Roman"/>
              </a:rPr>
              <a:t>h</a:t>
            </a:r>
            <a:r>
              <a:rPr dirty="0" sz="1400" spc="-10" b="1">
                <a:latin typeface="Times New Roman"/>
                <a:cs typeface="Times New Roman"/>
              </a:rPr>
              <a:t>e</a:t>
            </a:r>
            <a:r>
              <a:rPr dirty="0" sz="1400" spc="35" b="1">
                <a:latin typeface="Times New Roman"/>
                <a:cs typeface="Times New Roman"/>
              </a:rPr>
              <a:t> </a:t>
            </a:r>
            <a:r>
              <a:rPr dirty="0" sz="1400" spc="0" b="1">
                <a:latin typeface="Times New Roman"/>
                <a:cs typeface="Times New Roman"/>
              </a:rPr>
              <a:t>f</a:t>
            </a:r>
            <a:r>
              <a:rPr dirty="0" sz="1400" spc="-5" b="1">
                <a:latin typeface="Times New Roman"/>
                <a:cs typeface="Times New Roman"/>
              </a:rPr>
              <a:t>ir</a:t>
            </a:r>
            <a:r>
              <a:rPr dirty="0" sz="1400" spc="-5" b="1">
                <a:latin typeface="Times New Roman"/>
                <a:cs typeface="Times New Roman"/>
              </a:rPr>
              <a:t>s</a:t>
            </a:r>
            <a:r>
              <a:rPr dirty="0" sz="1400" spc="-5" b="1">
                <a:latin typeface="Times New Roman"/>
                <a:cs typeface="Times New Roman"/>
              </a:rPr>
              <a:t>t</a:t>
            </a:r>
            <a:r>
              <a:rPr dirty="0" sz="1400" spc="-10" b="1">
                <a:latin typeface="Times New Roman"/>
                <a:cs typeface="Times New Roman"/>
              </a:rPr>
              <a:t> a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35" b="1">
                <a:latin typeface="Times New Roman"/>
                <a:cs typeface="Times New Roman"/>
              </a:rPr>
              <a:t>o</a:t>
            </a:r>
            <a:r>
              <a:rPr dirty="0" sz="1400" spc="-25" b="1">
                <a:latin typeface="Times New Roman"/>
                <a:cs typeface="Times New Roman"/>
              </a:rPr>
              <a:t>m</a:t>
            </a:r>
            <a:r>
              <a:rPr dirty="0" sz="1400" spc="-5" b="1">
                <a:latin typeface="Times New Roman"/>
                <a:cs typeface="Times New Roman"/>
              </a:rPr>
              <a:t>ic</a:t>
            </a:r>
            <a:r>
              <a:rPr dirty="0" sz="1400" spc="5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s</a:t>
            </a:r>
            <a:r>
              <a:rPr dirty="0" sz="1400" spc="-10" b="1">
                <a:latin typeface="Times New Roman"/>
                <a:cs typeface="Times New Roman"/>
              </a:rPr>
              <a:t>cale</a:t>
            </a:r>
            <a:r>
              <a:rPr dirty="0" sz="1400" spc="10" b="1">
                <a:latin typeface="Times New Roman"/>
                <a:cs typeface="Times New Roman"/>
              </a:rPr>
              <a:t> </a:t>
            </a:r>
            <a:r>
              <a:rPr dirty="0" sz="1400" spc="-20" b="1">
                <a:latin typeface="Times New Roman"/>
                <a:cs typeface="Times New Roman"/>
              </a:rPr>
              <a:t>p</a:t>
            </a:r>
            <a:r>
              <a:rPr dirty="0" sz="1400" spc="-30" b="1">
                <a:latin typeface="Times New Roman"/>
                <a:cs typeface="Times New Roman"/>
              </a:rPr>
              <a:t>r</a:t>
            </a:r>
            <a:r>
              <a:rPr dirty="0" sz="1400" spc="-35" b="1">
                <a:latin typeface="Times New Roman"/>
                <a:cs typeface="Times New Roman"/>
              </a:rPr>
              <a:t>o</a:t>
            </a:r>
            <a:r>
              <a:rPr dirty="0" sz="1400" spc="-20" b="1">
                <a:latin typeface="Times New Roman"/>
                <a:cs typeface="Times New Roman"/>
              </a:rPr>
              <a:t>b</a:t>
            </a:r>
            <a:r>
              <a:rPr dirty="0" sz="1400" spc="-10" b="1">
                <a:latin typeface="Times New Roman"/>
                <a:cs typeface="Times New Roman"/>
              </a:rPr>
              <a:t>e</a:t>
            </a:r>
            <a:r>
              <a:rPr dirty="0" sz="1400" spc="35" b="1">
                <a:latin typeface="Times New Roman"/>
                <a:cs typeface="Times New Roman"/>
              </a:rPr>
              <a:t> </a:t>
            </a:r>
            <a:r>
              <a:rPr dirty="0" sz="1400" spc="-35" b="1">
                <a:latin typeface="Times New Roman"/>
                <a:cs typeface="Times New Roman"/>
              </a:rPr>
              <a:t>o</a:t>
            </a:r>
            <a:r>
              <a:rPr dirty="0" sz="1400" spc="-5" b="1">
                <a:latin typeface="Times New Roman"/>
                <a:cs typeface="Times New Roman"/>
              </a:rPr>
              <a:t>f</a:t>
            </a:r>
            <a:r>
              <a:rPr dirty="0" sz="1400" spc="20" b="1">
                <a:latin typeface="Times New Roman"/>
                <a:cs typeface="Times New Roman"/>
              </a:rPr>
              <a:t> </a:t>
            </a:r>
            <a:r>
              <a:rPr dirty="0" sz="1400" spc="-15" b="1">
                <a:latin typeface="Times New Roman"/>
                <a:cs typeface="Times New Roman"/>
              </a:rPr>
              <a:t>C</a:t>
            </a:r>
            <a:r>
              <a:rPr dirty="0" sz="1400" spc="-5" b="1">
                <a:latin typeface="Times New Roman"/>
                <a:cs typeface="Times New Roman"/>
              </a:rPr>
              <a:t>d</a:t>
            </a:r>
            <a:r>
              <a:rPr dirty="0" baseline="-21604" sz="1350" spc="37" b="1">
                <a:latin typeface="Times New Roman"/>
                <a:cs typeface="Times New Roman"/>
              </a:rPr>
              <a:t>3</a:t>
            </a:r>
            <a:r>
              <a:rPr dirty="0" sz="1400" spc="-15" b="1">
                <a:latin typeface="Times New Roman"/>
                <a:cs typeface="Times New Roman"/>
              </a:rPr>
              <a:t>A</a:t>
            </a:r>
            <a:r>
              <a:rPr dirty="0" sz="1400" b="1">
                <a:latin typeface="Times New Roman"/>
                <a:cs typeface="Times New Roman"/>
              </a:rPr>
              <a:t>s</a:t>
            </a:r>
            <a:r>
              <a:rPr dirty="0" baseline="-21604" sz="1350" spc="37" b="1">
                <a:latin typeface="Times New Roman"/>
                <a:cs typeface="Times New Roman"/>
              </a:rPr>
              <a:t>2</a:t>
            </a:r>
            <a:r>
              <a:rPr dirty="0" sz="1400" spc="-5" b="1">
                <a:latin typeface="Times New Roman"/>
                <a:cs typeface="Times New Roman"/>
              </a:rPr>
              <a:t>,</a:t>
            </a:r>
            <a:r>
              <a:rPr dirty="0" sz="1400" spc="-3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s</a:t>
            </a:r>
            <a:r>
              <a:rPr dirty="0" sz="1400" spc="-45" b="1">
                <a:latin typeface="Times New Roman"/>
                <a:cs typeface="Times New Roman"/>
              </a:rPr>
              <a:t>h</a:t>
            </a:r>
            <a:r>
              <a:rPr dirty="0" sz="1400" spc="-35" b="1">
                <a:latin typeface="Times New Roman"/>
                <a:cs typeface="Times New Roman"/>
              </a:rPr>
              <a:t>ow</a:t>
            </a:r>
            <a:r>
              <a:rPr dirty="0" sz="1400" spc="-5" b="1">
                <a:latin typeface="Times New Roman"/>
                <a:cs typeface="Times New Roman"/>
              </a:rPr>
              <a:t>i</a:t>
            </a:r>
            <a:r>
              <a:rPr dirty="0" sz="1400" spc="-20" b="1">
                <a:latin typeface="Times New Roman"/>
                <a:cs typeface="Times New Roman"/>
              </a:rPr>
              <a:t>n</a:t>
            </a:r>
            <a:r>
              <a:rPr dirty="0" sz="1400" spc="-10" b="1">
                <a:latin typeface="Times New Roman"/>
                <a:cs typeface="Times New Roman"/>
              </a:rPr>
              <a:t>g</a:t>
            </a:r>
            <a:r>
              <a:rPr dirty="0" sz="1400" spc="105" b="1">
                <a:latin typeface="Times New Roman"/>
                <a:cs typeface="Times New Roman"/>
              </a:rPr>
              <a:t> 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45" b="1">
                <a:latin typeface="Times New Roman"/>
                <a:cs typeface="Times New Roman"/>
              </a:rPr>
              <a:t>h</a:t>
            </a:r>
            <a:r>
              <a:rPr dirty="0" sz="1400" spc="-10" b="1">
                <a:latin typeface="Times New Roman"/>
                <a:cs typeface="Times New Roman"/>
              </a:rPr>
              <a:t>at</a:t>
            </a:r>
            <a:r>
              <a:rPr dirty="0" sz="1400" spc="45" b="1">
                <a:latin typeface="Times New Roman"/>
                <a:cs typeface="Times New Roman"/>
              </a:rPr>
              <a:t> </a:t>
            </a:r>
            <a:r>
              <a:rPr dirty="0" sz="1400" spc="-20" b="1">
                <a:latin typeface="Times New Roman"/>
                <a:cs typeface="Times New Roman"/>
              </a:rPr>
              <a:t>d</a:t>
            </a:r>
            <a:r>
              <a:rPr dirty="0" sz="1400" spc="-10" b="1">
                <a:latin typeface="Times New Roman"/>
                <a:cs typeface="Times New Roman"/>
              </a:rPr>
              <a:t>e</a:t>
            </a:r>
            <a:r>
              <a:rPr dirty="0" sz="1400" spc="5" b="1">
                <a:latin typeface="Times New Roman"/>
                <a:cs typeface="Times New Roman"/>
              </a:rPr>
              <a:t>f</a:t>
            </a:r>
            <a:r>
              <a:rPr dirty="0" sz="1400" spc="-10" b="1">
                <a:latin typeface="Times New Roman"/>
                <a:cs typeface="Times New Roman"/>
              </a:rPr>
              <a:t>ec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10" b="1">
                <a:latin typeface="Times New Roman"/>
                <a:cs typeface="Times New Roman"/>
              </a:rPr>
              <a:t>s</a:t>
            </a:r>
            <a:r>
              <a:rPr dirty="0" sz="1400" spc="-5" b="1">
                <a:latin typeface="Times New Roman"/>
                <a:cs typeface="Times New Roman"/>
              </a:rPr>
              <a:t> </a:t>
            </a:r>
            <a:r>
              <a:rPr dirty="0" sz="1400" spc="-25" b="1">
                <a:latin typeface="Times New Roman"/>
                <a:cs typeface="Times New Roman"/>
              </a:rPr>
              <a:t>m</a:t>
            </a:r>
            <a:r>
              <a:rPr dirty="0" sz="1400" spc="-35" b="1">
                <a:latin typeface="Times New Roman"/>
                <a:cs typeface="Times New Roman"/>
              </a:rPr>
              <a:t>o</a:t>
            </a:r>
            <a:r>
              <a:rPr dirty="0" sz="1400" spc="-5" b="1">
                <a:latin typeface="Times New Roman"/>
                <a:cs typeface="Times New Roman"/>
              </a:rPr>
              <a:t>s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10" b="1">
                <a:latin typeface="Times New Roman"/>
                <a:cs typeface="Times New Roman"/>
              </a:rPr>
              <a:t>ly</a:t>
            </a:r>
            <a:r>
              <a:rPr dirty="0" sz="1400" spc="-5" b="1">
                <a:latin typeface="Times New Roman"/>
                <a:cs typeface="Times New Roman"/>
              </a:rPr>
              <a:t> i</a:t>
            </a:r>
            <a:r>
              <a:rPr dirty="0" sz="1400" spc="-45" b="1">
                <a:latin typeface="Times New Roman"/>
                <a:cs typeface="Times New Roman"/>
              </a:rPr>
              <a:t>n</a:t>
            </a:r>
            <a:r>
              <a:rPr dirty="0" sz="1400" spc="5" b="1">
                <a:latin typeface="Times New Roman"/>
                <a:cs typeface="Times New Roman"/>
              </a:rPr>
              <a:t>f</a:t>
            </a:r>
            <a:r>
              <a:rPr dirty="0" sz="1400" spc="-5" b="1">
                <a:latin typeface="Times New Roman"/>
                <a:cs typeface="Times New Roman"/>
              </a:rPr>
              <a:t>l</a:t>
            </a:r>
            <a:r>
              <a:rPr dirty="0" sz="1400" spc="-45" b="1">
                <a:latin typeface="Times New Roman"/>
                <a:cs typeface="Times New Roman"/>
              </a:rPr>
              <a:t>u</a:t>
            </a:r>
            <a:r>
              <a:rPr dirty="0" sz="1400" spc="-10" b="1">
                <a:latin typeface="Times New Roman"/>
                <a:cs typeface="Times New Roman"/>
              </a:rPr>
              <a:t>e</a:t>
            </a:r>
            <a:r>
              <a:rPr dirty="0" sz="1400" spc="-45" b="1">
                <a:latin typeface="Times New Roman"/>
                <a:cs typeface="Times New Roman"/>
              </a:rPr>
              <a:t>n</a:t>
            </a:r>
            <a:r>
              <a:rPr dirty="0" sz="1400" spc="-10" b="1">
                <a:latin typeface="Times New Roman"/>
                <a:cs typeface="Times New Roman"/>
              </a:rPr>
              <a:t>ce</a:t>
            </a:r>
            <a:r>
              <a:rPr dirty="0" sz="1400" spc="80" b="1">
                <a:latin typeface="Times New Roman"/>
                <a:cs typeface="Times New Roman"/>
              </a:rPr>
              <a:t> 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45" b="1">
                <a:latin typeface="Times New Roman"/>
                <a:cs typeface="Times New Roman"/>
              </a:rPr>
              <a:t>h</a:t>
            </a:r>
            <a:r>
              <a:rPr dirty="0" sz="1400" spc="-10" b="1">
                <a:latin typeface="Times New Roman"/>
                <a:cs typeface="Times New Roman"/>
              </a:rPr>
              <a:t>e</a:t>
            </a:r>
            <a:r>
              <a:rPr dirty="0" sz="1400" spc="35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vale</a:t>
            </a:r>
            <a:r>
              <a:rPr dirty="0" sz="1400" spc="-40" b="1">
                <a:latin typeface="Times New Roman"/>
                <a:cs typeface="Times New Roman"/>
              </a:rPr>
              <a:t>n</a:t>
            </a:r>
            <a:r>
              <a:rPr dirty="0" sz="1400" spc="-10" b="1">
                <a:latin typeface="Times New Roman"/>
                <a:cs typeface="Times New Roman"/>
              </a:rPr>
              <a:t>ce</a:t>
            </a:r>
            <a:r>
              <a:rPr dirty="0" sz="1400" spc="60" b="1">
                <a:latin typeface="Times New Roman"/>
                <a:cs typeface="Times New Roman"/>
              </a:rPr>
              <a:t> </a:t>
            </a:r>
            <a:r>
              <a:rPr dirty="0" sz="1400" spc="-20" b="1">
                <a:latin typeface="Times New Roman"/>
                <a:cs typeface="Times New Roman"/>
              </a:rPr>
              <a:t>b</a:t>
            </a:r>
            <a:r>
              <a:rPr dirty="0" sz="1400" spc="-10" b="1">
                <a:latin typeface="Times New Roman"/>
                <a:cs typeface="Times New Roman"/>
              </a:rPr>
              <a:t>a</a:t>
            </a:r>
            <a:r>
              <a:rPr dirty="0" sz="1400" spc="-45" b="1">
                <a:latin typeface="Times New Roman"/>
                <a:cs typeface="Times New Roman"/>
              </a:rPr>
              <a:t>n</a:t>
            </a:r>
            <a:r>
              <a:rPr dirty="0" sz="1400" spc="-20" b="1">
                <a:latin typeface="Times New Roman"/>
                <a:cs typeface="Times New Roman"/>
              </a:rPr>
              <a:t>d</a:t>
            </a:r>
            <a:r>
              <a:rPr dirty="0" sz="1400" spc="-5" b="1">
                <a:latin typeface="Times New Roman"/>
                <a:cs typeface="Times New Roman"/>
              </a:rPr>
              <a:t>,</a:t>
            </a:r>
            <a:r>
              <a:rPr dirty="0" sz="1400" spc="40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c</a:t>
            </a:r>
            <a:r>
              <a:rPr dirty="0" sz="1400" spc="-35" b="1">
                <a:latin typeface="Times New Roman"/>
                <a:cs typeface="Times New Roman"/>
              </a:rPr>
              <a:t>o</a:t>
            </a:r>
            <a:r>
              <a:rPr dirty="0" sz="1400" spc="-45" b="1">
                <a:latin typeface="Times New Roman"/>
                <a:cs typeface="Times New Roman"/>
              </a:rPr>
              <a:t>n</a:t>
            </a:r>
            <a:r>
              <a:rPr dirty="0" sz="1400" spc="-5" b="1">
                <a:latin typeface="Times New Roman"/>
                <a:cs typeface="Times New Roman"/>
              </a:rPr>
              <a:t>s</a:t>
            </a:r>
            <a:r>
              <a:rPr dirty="0" sz="1400" spc="-5" b="1">
                <a:latin typeface="Times New Roman"/>
                <a:cs typeface="Times New Roman"/>
              </a:rPr>
              <a:t>i</a:t>
            </a:r>
            <a:r>
              <a:rPr dirty="0" sz="1400" spc="-5" b="1">
                <a:latin typeface="Times New Roman"/>
                <a:cs typeface="Times New Roman"/>
              </a:rPr>
              <a:t>s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10" b="1">
                <a:latin typeface="Times New Roman"/>
                <a:cs typeface="Times New Roman"/>
              </a:rPr>
              <a:t>e</a:t>
            </a:r>
            <a:r>
              <a:rPr dirty="0" sz="1400" spc="-45" b="1">
                <a:latin typeface="Times New Roman"/>
                <a:cs typeface="Times New Roman"/>
              </a:rPr>
              <a:t>n</a:t>
            </a:r>
            <a:r>
              <a:rPr dirty="0" sz="1400" spc="-5" b="1">
                <a:latin typeface="Times New Roman"/>
                <a:cs typeface="Times New Roman"/>
              </a:rPr>
              <a:t>t</a:t>
            </a:r>
            <a:r>
              <a:rPr dirty="0" sz="1400" spc="95" b="1">
                <a:latin typeface="Times New Roman"/>
                <a:cs typeface="Times New Roman"/>
              </a:rPr>
              <a:t> </a:t>
            </a:r>
            <a:r>
              <a:rPr dirty="0" sz="1400" spc="-40" b="1">
                <a:latin typeface="Times New Roman"/>
                <a:cs typeface="Times New Roman"/>
              </a:rPr>
              <a:t>w</a:t>
            </a:r>
            <a:r>
              <a:rPr dirty="0" sz="1400" spc="-5" b="1">
                <a:latin typeface="Times New Roman"/>
                <a:cs typeface="Times New Roman"/>
              </a:rPr>
              <a:t>i</a:t>
            </a:r>
            <a:r>
              <a:rPr dirty="0" sz="1400" spc="-20" b="1">
                <a:latin typeface="Times New Roman"/>
                <a:cs typeface="Times New Roman"/>
              </a:rPr>
              <a:t>t</a:t>
            </a:r>
            <a:r>
              <a:rPr dirty="0" sz="1400" spc="-10" b="1">
                <a:latin typeface="Times New Roman"/>
                <a:cs typeface="Times New Roman"/>
              </a:rPr>
              <a:t>h</a:t>
            </a:r>
            <a:r>
              <a:rPr dirty="0" sz="1400" spc="25" b="1">
                <a:latin typeface="Times New Roman"/>
                <a:cs typeface="Times New Roman"/>
              </a:rPr>
              <a:t> 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45" b="1">
                <a:latin typeface="Times New Roman"/>
                <a:cs typeface="Times New Roman"/>
              </a:rPr>
              <a:t>h</a:t>
            </a:r>
            <a:r>
              <a:rPr dirty="0" sz="1400" spc="-10" b="1">
                <a:latin typeface="Times New Roman"/>
                <a:cs typeface="Times New Roman"/>
              </a:rPr>
              <a:t>e</a:t>
            </a:r>
            <a:r>
              <a:rPr dirty="0" sz="1400" spc="60" b="1">
                <a:latin typeface="Times New Roman"/>
                <a:cs typeface="Times New Roman"/>
              </a:rPr>
              <a:t> </a:t>
            </a:r>
            <a:r>
              <a:rPr dirty="0" sz="1400" spc="-35" b="1">
                <a:latin typeface="Times New Roman"/>
                <a:cs typeface="Times New Roman"/>
              </a:rPr>
              <a:t>o</a:t>
            </a:r>
            <a:r>
              <a:rPr dirty="0" sz="1400" spc="-20" b="1">
                <a:latin typeface="Times New Roman"/>
                <a:cs typeface="Times New Roman"/>
              </a:rPr>
              <a:t>b</a:t>
            </a:r>
            <a:r>
              <a:rPr dirty="0" sz="1400" spc="-5" b="1">
                <a:latin typeface="Times New Roman"/>
                <a:cs typeface="Times New Roman"/>
              </a:rPr>
              <a:t>s</a:t>
            </a:r>
            <a:r>
              <a:rPr dirty="0" sz="1400" spc="-10" b="1">
                <a:latin typeface="Times New Roman"/>
                <a:cs typeface="Times New Roman"/>
              </a:rPr>
              <a:t>erva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5" b="1">
                <a:latin typeface="Times New Roman"/>
                <a:cs typeface="Times New Roman"/>
              </a:rPr>
              <a:t>i</a:t>
            </a:r>
            <a:r>
              <a:rPr dirty="0" sz="1400" spc="-40" b="1">
                <a:latin typeface="Times New Roman"/>
                <a:cs typeface="Times New Roman"/>
              </a:rPr>
              <a:t>o</a:t>
            </a:r>
            <a:r>
              <a:rPr dirty="0" sz="1400" spc="-10" b="1">
                <a:latin typeface="Times New Roman"/>
                <a:cs typeface="Times New Roman"/>
              </a:rPr>
              <a:t>n</a:t>
            </a:r>
            <a:r>
              <a:rPr dirty="0" sz="1400" spc="70" b="1">
                <a:latin typeface="Times New Roman"/>
                <a:cs typeface="Times New Roman"/>
              </a:rPr>
              <a:t> </a:t>
            </a:r>
            <a:r>
              <a:rPr dirty="0" sz="1400" spc="-35" b="1">
                <a:latin typeface="Times New Roman"/>
                <a:cs typeface="Times New Roman"/>
              </a:rPr>
              <a:t>o</a:t>
            </a:r>
            <a:r>
              <a:rPr dirty="0" sz="1400" spc="-5" b="1">
                <a:latin typeface="Times New Roman"/>
                <a:cs typeface="Times New Roman"/>
              </a:rPr>
              <a:t>f</a:t>
            </a:r>
            <a:r>
              <a:rPr dirty="0" sz="1400" spc="-5" b="1">
                <a:latin typeface="Times New Roman"/>
                <a:cs typeface="Times New Roman"/>
              </a:rPr>
              <a:t> </a:t>
            </a:r>
            <a:r>
              <a:rPr dirty="0" sz="1400" spc="-45" b="1">
                <a:latin typeface="Times New Roman"/>
                <a:cs typeface="Times New Roman"/>
              </a:rPr>
              <a:t>u</a:t>
            </a:r>
            <a:r>
              <a:rPr dirty="0" sz="1400" spc="-5" b="1">
                <a:latin typeface="Times New Roman"/>
                <a:cs typeface="Times New Roman"/>
              </a:rPr>
              <a:t>l</a:t>
            </a:r>
            <a:r>
              <a:rPr dirty="0" sz="1400" spc="-20" b="1">
                <a:latin typeface="Times New Roman"/>
                <a:cs typeface="Times New Roman"/>
              </a:rPr>
              <a:t>t</a:t>
            </a:r>
            <a:r>
              <a:rPr dirty="0" sz="1400" spc="-10" b="1">
                <a:latin typeface="Times New Roman"/>
                <a:cs typeface="Times New Roman"/>
              </a:rPr>
              <a:t>r</a:t>
            </a:r>
            <a:r>
              <a:rPr dirty="0" sz="1400" spc="-15" b="1">
                <a:latin typeface="Times New Roman"/>
                <a:cs typeface="Times New Roman"/>
              </a:rPr>
              <a:t>a</a:t>
            </a:r>
            <a:r>
              <a:rPr dirty="0" sz="1400" spc="-15" b="1">
                <a:latin typeface="Times New Roman"/>
                <a:cs typeface="Times New Roman"/>
              </a:rPr>
              <a:t>-</a:t>
            </a:r>
            <a:r>
              <a:rPr dirty="0" sz="1400" spc="-45" b="1">
                <a:latin typeface="Times New Roman"/>
                <a:cs typeface="Times New Roman"/>
              </a:rPr>
              <a:t>h</a:t>
            </a:r>
            <a:r>
              <a:rPr dirty="0" sz="1400" spc="-5" b="1">
                <a:latin typeface="Times New Roman"/>
                <a:cs typeface="Times New Roman"/>
              </a:rPr>
              <a:t>i</a:t>
            </a:r>
            <a:r>
              <a:rPr dirty="0" sz="1400" spc="-15" b="1">
                <a:latin typeface="Times New Roman"/>
                <a:cs typeface="Times New Roman"/>
              </a:rPr>
              <a:t>g</a:t>
            </a:r>
            <a:r>
              <a:rPr dirty="0" sz="1400" spc="-10" b="1">
                <a:latin typeface="Times New Roman"/>
                <a:cs typeface="Times New Roman"/>
              </a:rPr>
              <a:t>h</a:t>
            </a:r>
            <a:r>
              <a:rPr dirty="0" sz="1400" spc="95" b="1">
                <a:latin typeface="Times New Roman"/>
                <a:cs typeface="Times New Roman"/>
              </a:rPr>
              <a:t> </a:t>
            </a:r>
            <a:r>
              <a:rPr dirty="0" sz="1400" spc="-25" b="1">
                <a:latin typeface="Times New Roman"/>
                <a:cs typeface="Times New Roman"/>
              </a:rPr>
              <a:t>m</a:t>
            </a:r>
            <a:r>
              <a:rPr dirty="0" sz="1400" spc="-35" b="1">
                <a:latin typeface="Times New Roman"/>
                <a:cs typeface="Times New Roman"/>
              </a:rPr>
              <a:t>o</a:t>
            </a:r>
            <a:r>
              <a:rPr dirty="0" sz="1400" spc="-20" b="1">
                <a:latin typeface="Times New Roman"/>
                <a:cs typeface="Times New Roman"/>
              </a:rPr>
              <a:t>b</a:t>
            </a:r>
            <a:r>
              <a:rPr dirty="0" sz="1400" spc="-5" b="1">
                <a:latin typeface="Times New Roman"/>
                <a:cs typeface="Times New Roman"/>
              </a:rPr>
              <a:t>i</a:t>
            </a:r>
            <a:r>
              <a:rPr dirty="0" sz="1400" spc="-15" b="1">
                <a:latin typeface="Times New Roman"/>
                <a:cs typeface="Times New Roman"/>
              </a:rPr>
              <a:t>l</a:t>
            </a:r>
            <a:r>
              <a:rPr dirty="0" sz="1400" spc="-5" b="1">
                <a:latin typeface="Times New Roman"/>
                <a:cs typeface="Times New Roman"/>
              </a:rPr>
              <a:t>i</a:t>
            </a:r>
            <a:r>
              <a:rPr dirty="0" sz="1400" spc="-20" b="1">
                <a:latin typeface="Times New Roman"/>
                <a:cs typeface="Times New Roman"/>
              </a:rPr>
              <a:t>t</a:t>
            </a:r>
            <a:r>
              <a:rPr dirty="0" sz="1400" spc="-10" b="1">
                <a:latin typeface="Times New Roman"/>
                <a:cs typeface="Times New Roman"/>
              </a:rPr>
              <a:t>y</a:t>
            </a:r>
            <a:r>
              <a:rPr dirty="0" sz="1400" spc="55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car</a:t>
            </a:r>
            <a:r>
              <a:rPr dirty="0" sz="1400" spc="-5" b="1">
                <a:latin typeface="Times New Roman"/>
                <a:cs typeface="Times New Roman"/>
              </a:rPr>
              <a:t>r</a:t>
            </a:r>
            <a:r>
              <a:rPr dirty="0" sz="1400" spc="-10" b="1">
                <a:latin typeface="Times New Roman"/>
                <a:cs typeface="Times New Roman"/>
              </a:rPr>
              <a:t>iers</a:t>
            </a:r>
            <a:r>
              <a:rPr dirty="0" sz="1400" spc="15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in</a:t>
            </a:r>
            <a:r>
              <a:rPr dirty="0" sz="1400" spc="-5" b="1">
                <a:latin typeface="Times New Roman"/>
                <a:cs typeface="Times New Roman"/>
              </a:rPr>
              <a:t> 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45" b="1">
                <a:latin typeface="Times New Roman"/>
                <a:cs typeface="Times New Roman"/>
              </a:rPr>
              <a:t>h</a:t>
            </a:r>
            <a:r>
              <a:rPr dirty="0" sz="1400" spc="-10" b="1">
                <a:latin typeface="Times New Roman"/>
                <a:cs typeface="Times New Roman"/>
              </a:rPr>
              <a:t>e</a:t>
            </a:r>
            <a:r>
              <a:rPr dirty="0" sz="1400" spc="35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c</a:t>
            </a:r>
            <a:r>
              <a:rPr dirty="0" sz="1400" spc="-35" b="1">
                <a:latin typeface="Times New Roman"/>
                <a:cs typeface="Times New Roman"/>
              </a:rPr>
              <a:t>o</a:t>
            </a:r>
            <a:r>
              <a:rPr dirty="0" sz="1400" spc="-45" b="1">
                <a:latin typeface="Times New Roman"/>
                <a:cs typeface="Times New Roman"/>
              </a:rPr>
              <a:t>n</a:t>
            </a:r>
            <a:r>
              <a:rPr dirty="0" sz="1400" spc="-20" b="1">
                <a:latin typeface="Times New Roman"/>
                <a:cs typeface="Times New Roman"/>
              </a:rPr>
              <a:t>d</a:t>
            </a:r>
            <a:r>
              <a:rPr dirty="0" sz="1400" spc="-45" b="1">
                <a:latin typeface="Times New Roman"/>
                <a:cs typeface="Times New Roman"/>
              </a:rPr>
              <a:t>u</a:t>
            </a:r>
            <a:r>
              <a:rPr dirty="0" sz="1400" spc="-10" b="1">
                <a:latin typeface="Times New Roman"/>
                <a:cs typeface="Times New Roman"/>
              </a:rPr>
              <a:t>c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5" b="1">
                <a:latin typeface="Times New Roman"/>
                <a:cs typeface="Times New Roman"/>
              </a:rPr>
              <a:t>i</a:t>
            </a:r>
            <a:r>
              <a:rPr dirty="0" sz="1400" spc="-10" b="1">
                <a:latin typeface="Times New Roman"/>
                <a:cs typeface="Times New Roman"/>
              </a:rPr>
              <a:t>on</a:t>
            </a:r>
            <a:r>
              <a:rPr dirty="0" sz="1400" spc="95" b="1">
                <a:latin typeface="Times New Roman"/>
                <a:cs typeface="Times New Roman"/>
              </a:rPr>
              <a:t> </a:t>
            </a:r>
            <a:r>
              <a:rPr dirty="0" sz="1400" spc="-20" b="1">
                <a:latin typeface="Times New Roman"/>
                <a:cs typeface="Times New Roman"/>
              </a:rPr>
              <a:t>b</a:t>
            </a:r>
            <a:r>
              <a:rPr dirty="0" sz="1400" spc="-10" b="1">
                <a:latin typeface="Times New Roman"/>
                <a:cs typeface="Times New Roman"/>
              </a:rPr>
              <a:t>a</a:t>
            </a:r>
            <a:r>
              <a:rPr dirty="0" sz="1400" spc="-45" b="1">
                <a:latin typeface="Times New Roman"/>
                <a:cs typeface="Times New Roman"/>
              </a:rPr>
              <a:t>n</a:t>
            </a:r>
            <a:r>
              <a:rPr dirty="0" sz="1400" spc="-20" b="1">
                <a:latin typeface="Times New Roman"/>
                <a:cs typeface="Times New Roman"/>
              </a:rPr>
              <a:t>d</a:t>
            </a:r>
            <a:r>
              <a:rPr dirty="0" sz="1400" spc="-5" b="1">
                <a:latin typeface="Times New Roman"/>
                <a:cs typeface="Times New Roman"/>
              </a:rPr>
              <a:t>.</a:t>
            </a:r>
            <a:r>
              <a:rPr dirty="0" sz="1400" spc="40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By</a:t>
            </a:r>
            <a:r>
              <a:rPr dirty="0" sz="1400" spc="-5" b="1">
                <a:latin typeface="Times New Roman"/>
                <a:cs typeface="Times New Roman"/>
              </a:rPr>
              <a:t> c</a:t>
            </a:r>
            <a:r>
              <a:rPr dirty="0" sz="1400" spc="-35" b="1">
                <a:latin typeface="Times New Roman"/>
                <a:cs typeface="Times New Roman"/>
              </a:rPr>
              <a:t>o</a:t>
            </a:r>
            <a:r>
              <a:rPr dirty="0" sz="1400" spc="-20" b="1">
                <a:latin typeface="Times New Roman"/>
                <a:cs typeface="Times New Roman"/>
              </a:rPr>
              <a:t>mb</a:t>
            </a:r>
            <a:r>
              <a:rPr dirty="0" sz="1400" spc="-5" b="1">
                <a:latin typeface="Times New Roman"/>
                <a:cs typeface="Times New Roman"/>
              </a:rPr>
              <a:t>i</a:t>
            </a:r>
            <a:r>
              <a:rPr dirty="0" sz="1400" spc="-45" b="1">
                <a:latin typeface="Times New Roman"/>
                <a:cs typeface="Times New Roman"/>
              </a:rPr>
              <a:t>n</a:t>
            </a:r>
            <a:r>
              <a:rPr dirty="0" sz="1400" spc="-5" b="1">
                <a:latin typeface="Times New Roman"/>
                <a:cs typeface="Times New Roman"/>
              </a:rPr>
              <a:t>i</a:t>
            </a:r>
            <a:r>
              <a:rPr dirty="0" sz="1400" spc="-45" b="1">
                <a:latin typeface="Times New Roman"/>
                <a:cs typeface="Times New Roman"/>
              </a:rPr>
              <a:t>n</a:t>
            </a:r>
            <a:r>
              <a:rPr dirty="0" sz="1400" spc="-10" b="1">
                <a:latin typeface="Times New Roman"/>
                <a:cs typeface="Times New Roman"/>
              </a:rPr>
              <a:t>g</a:t>
            </a:r>
            <a:r>
              <a:rPr dirty="0" sz="1400" spc="12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L</a:t>
            </a:r>
            <a:r>
              <a:rPr dirty="0" sz="1400" spc="-10" b="1">
                <a:latin typeface="Times New Roman"/>
                <a:cs typeface="Times New Roman"/>
              </a:rPr>
              <a:t>a</a:t>
            </a:r>
            <a:r>
              <a:rPr dirty="0" sz="1400" spc="-45" b="1">
                <a:latin typeface="Times New Roman"/>
                <a:cs typeface="Times New Roman"/>
              </a:rPr>
              <a:t>n</a:t>
            </a:r>
            <a:r>
              <a:rPr dirty="0" sz="1400" spc="-20" b="1">
                <a:latin typeface="Times New Roman"/>
                <a:cs typeface="Times New Roman"/>
              </a:rPr>
              <a:t>d</a:t>
            </a:r>
            <a:r>
              <a:rPr dirty="0" sz="1400" spc="-10" b="1">
                <a:latin typeface="Times New Roman"/>
                <a:cs typeface="Times New Roman"/>
              </a:rPr>
              <a:t>au</a:t>
            </a:r>
            <a:r>
              <a:rPr dirty="0" sz="1400" spc="25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lev</a:t>
            </a:r>
            <a:r>
              <a:rPr dirty="0" sz="1400" spc="-5" b="1">
                <a:latin typeface="Times New Roman"/>
                <a:cs typeface="Times New Roman"/>
              </a:rPr>
              <a:t>e</a:t>
            </a:r>
            <a:r>
              <a:rPr dirty="0" sz="1400" spc="-5" b="1">
                <a:latin typeface="Times New Roman"/>
                <a:cs typeface="Times New Roman"/>
              </a:rPr>
              <a:t>l</a:t>
            </a:r>
            <a:r>
              <a:rPr dirty="0" sz="1400" spc="3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s</a:t>
            </a:r>
            <a:r>
              <a:rPr dirty="0" sz="1400" spc="-20" b="1">
                <a:latin typeface="Times New Roman"/>
                <a:cs typeface="Times New Roman"/>
              </a:rPr>
              <a:t>p</a:t>
            </a:r>
            <a:r>
              <a:rPr dirty="0" sz="1400" spc="-10" b="1">
                <a:latin typeface="Times New Roman"/>
                <a:cs typeface="Times New Roman"/>
              </a:rPr>
              <a:t>ec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30" b="1">
                <a:latin typeface="Times New Roman"/>
                <a:cs typeface="Times New Roman"/>
              </a:rPr>
              <a:t>r</a:t>
            </a:r>
            <a:r>
              <a:rPr dirty="0" sz="1400" spc="-35" b="1">
                <a:latin typeface="Times New Roman"/>
                <a:cs typeface="Times New Roman"/>
              </a:rPr>
              <a:t>o</a:t>
            </a:r>
            <a:r>
              <a:rPr dirty="0" sz="1400" spc="-5" b="1">
                <a:latin typeface="Times New Roman"/>
                <a:cs typeface="Times New Roman"/>
              </a:rPr>
              <a:t>s</a:t>
            </a:r>
            <a:r>
              <a:rPr dirty="0" sz="1400" spc="-10" b="1">
                <a:latin typeface="Times New Roman"/>
                <a:cs typeface="Times New Roman"/>
              </a:rPr>
              <a:t>c</a:t>
            </a:r>
            <a:r>
              <a:rPr dirty="0" sz="1400" spc="-35" b="1">
                <a:latin typeface="Times New Roman"/>
                <a:cs typeface="Times New Roman"/>
              </a:rPr>
              <a:t>o</a:t>
            </a:r>
            <a:r>
              <a:rPr dirty="0" sz="1400" spc="-20" b="1">
                <a:latin typeface="Times New Roman"/>
                <a:cs typeface="Times New Roman"/>
              </a:rPr>
              <a:t>p</a:t>
            </a:r>
            <a:r>
              <a:rPr dirty="0" sz="1400" spc="-10" b="1">
                <a:latin typeface="Times New Roman"/>
                <a:cs typeface="Times New Roman"/>
              </a:rPr>
              <a:t>y</a:t>
            </a:r>
            <a:r>
              <a:rPr dirty="0" sz="1400" spc="55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a</a:t>
            </a:r>
            <a:r>
              <a:rPr dirty="0" sz="1400" spc="-45" b="1">
                <a:latin typeface="Times New Roman"/>
                <a:cs typeface="Times New Roman"/>
              </a:rPr>
              <a:t>n</a:t>
            </a:r>
            <a:r>
              <a:rPr dirty="0" sz="1400" spc="-10" b="1">
                <a:latin typeface="Times New Roman"/>
                <a:cs typeface="Times New Roman"/>
              </a:rPr>
              <a:t>d</a:t>
            </a:r>
            <a:r>
              <a:rPr dirty="0" sz="1400" spc="50" b="1">
                <a:latin typeface="Times New Roman"/>
                <a:cs typeface="Times New Roman"/>
              </a:rPr>
              <a:t> </a:t>
            </a:r>
            <a:r>
              <a:rPr dirty="0" sz="1400" spc="-20" b="1">
                <a:latin typeface="Times New Roman"/>
                <a:cs typeface="Times New Roman"/>
              </a:rPr>
              <a:t>q</a:t>
            </a:r>
            <a:r>
              <a:rPr dirty="0" sz="1400" spc="-45" b="1">
                <a:latin typeface="Times New Roman"/>
                <a:cs typeface="Times New Roman"/>
              </a:rPr>
              <a:t>u</a:t>
            </a:r>
            <a:r>
              <a:rPr dirty="0" sz="1400" spc="-10" b="1">
                <a:latin typeface="Times New Roman"/>
                <a:cs typeface="Times New Roman"/>
              </a:rPr>
              <a:t>a</a:t>
            </a:r>
            <a:r>
              <a:rPr dirty="0" sz="1400" spc="-5" b="1">
                <a:latin typeface="Times New Roman"/>
                <a:cs typeface="Times New Roman"/>
              </a:rPr>
              <a:t>s</a:t>
            </a:r>
            <a:r>
              <a:rPr dirty="0" sz="1400" spc="-5" b="1">
                <a:latin typeface="Times New Roman"/>
                <a:cs typeface="Times New Roman"/>
              </a:rPr>
              <a:t>i</a:t>
            </a:r>
            <a:r>
              <a:rPr dirty="0" sz="1400" spc="-20" b="1">
                <a:latin typeface="Times New Roman"/>
                <a:cs typeface="Times New Roman"/>
              </a:rPr>
              <a:t>p</a:t>
            </a:r>
            <a:r>
              <a:rPr dirty="0" sz="1400" spc="-10" b="1">
                <a:latin typeface="Times New Roman"/>
                <a:cs typeface="Times New Roman"/>
              </a:rPr>
              <a:t>ar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5" b="1">
                <a:latin typeface="Times New Roman"/>
                <a:cs typeface="Times New Roman"/>
              </a:rPr>
              <a:t>icle</a:t>
            </a:r>
            <a:r>
              <a:rPr dirty="0" sz="1400" spc="-5" b="1">
                <a:latin typeface="Times New Roman"/>
                <a:cs typeface="Times New Roman"/>
              </a:rPr>
              <a:t> i</a:t>
            </a:r>
            <a:r>
              <a:rPr dirty="0" sz="1400" spc="-45" b="1">
                <a:latin typeface="Times New Roman"/>
                <a:cs typeface="Times New Roman"/>
              </a:rPr>
              <a:t>n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10" b="1">
                <a:latin typeface="Times New Roman"/>
                <a:cs typeface="Times New Roman"/>
              </a:rPr>
              <a:t>er</a:t>
            </a:r>
            <a:r>
              <a:rPr dirty="0" sz="1400" spc="5" b="1">
                <a:latin typeface="Times New Roman"/>
                <a:cs typeface="Times New Roman"/>
              </a:rPr>
              <a:t>f</a:t>
            </a:r>
            <a:r>
              <a:rPr dirty="0" sz="1400" spc="-10" b="1">
                <a:latin typeface="Times New Roman"/>
                <a:cs typeface="Times New Roman"/>
              </a:rPr>
              <a:t>e</a:t>
            </a:r>
            <a:r>
              <a:rPr dirty="0" sz="1400" spc="-30" b="1">
                <a:latin typeface="Times New Roman"/>
                <a:cs typeface="Times New Roman"/>
              </a:rPr>
              <a:t>r</a:t>
            </a:r>
            <a:r>
              <a:rPr dirty="0" sz="1400" spc="-10" b="1">
                <a:latin typeface="Times New Roman"/>
                <a:cs typeface="Times New Roman"/>
              </a:rPr>
              <a:t>e</a:t>
            </a:r>
            <a:r>
              <a:rPr dirty="0" sz="1400" spc="-45" b="1">
                <a:latin typeface="Times New Roman"/>
                <a:cs typeface="Times New Roman"/>
              </a:rPr>
              <a:t>n</a:t>
            </a:r>
            <a:r>
              <a:rPr dirty="0" sz="1400" spc="-10" b="1">
                <a:latin typeface="Times New Roman"/>
                <a:cs typeface="Times New Roman"/>
              </a:rPr>
              <a:t>ce</a:t>
            </a:r>
            <a:r>
              <a:rPr dirty="0" sz="1400" spc="60" b="1">
                <a:latin typeface="Times New Roman"/>
                <a:cs typeface="Times New Roman"/>
              </a:rPr>
              <a:t> </a:t>
            </a:r>
            <a:r>
              <a:rPr dirty="0" sz="1400" spc="-15" b="1">
                <a:latin typeface="Times New Roman"/>
                <a:cs typeface="Times New Roman"/>
              </a:rPr>
              <a:t>(</a:t>
            </a:r>
            <a:r>
              <a:rPr dirty="0" sz="1400" spc="-15" b="1">
                <a:latin typeface="Times New Roman"/>
                <a:cs typeface="Times New Roman"/>
              </a:rPr>
              <a:t>Q</a:t>
            </a:r>
            <a:r>
              <a:rPr dirty="0" sz="1400" spc="-5" b="1">
                <a:latin typeface="Times New Roman"/>
                <a:cs typeface="Times New Roman"/>
              </a:rPr>
              <a:t>PI</a:t>
            </a:r>
            <a:r>
              <a:rPr dirty="0" sz="1400" spc="-5" b="1">
                <a:latin typeface="Times New Roman"/>
                <a:cs typeface="Times New Roman"/>
              </a:rPr>
              <a:t>)</a:t>
            </a:r>
            <a:r>
              <a:rPr dirty="0" sz="1400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at</a:t>
            </a:r>
            <a:r>
              <a:rPr dirty="0" sz="1400" b="1">
                <a:latin typeface="Times New Roman"/>
                <a:cs typeface="Times New Roman"/>
              </a:rPr>
              <a:t> </a:t>
            </a:r>
            <a:r>
              <a:rPr dirty="0" sz="1400" spc="-45" b="1">
                <a:latin typeface="Times New Roman"/>
                <a:cs typeface="Times New Roman"/>
              </a:rPr>
              <a:t>u</a:t>
            </a:r>
            <a:r>
              <a:rPr dirty="0" sz="1400" spc="-5" b="1">
                <a:latin typeface="Times New Roman"/>
                <a:cs typeface="Times New Roman"/>
              </a:rPr>
              <a:t>l</a:t>
            </a:r>
            <a:r>
              <a:rPr dirty="0" sz="1400" spc="-20" b="1">
                <a:latin typeface="Times New Roman"/>
                <a:cs typeface="Times New Roman"/>
              </a:rPr>
              <a:t>t</a:t>
            </a:r>
            <a:r>
              <a:rPr dirty="0" sz="1400" spc="-10" b="1">
                <a:latin typeface="Times New Roman"/>
                <a:cs typeface="Times New Roman"/>
              </a:rPr>
              <a:t>ra</a:t>
            </a:r>
            <a:r>
              <a:rPr dirty="0" sz="1400" spc="3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l</a:t>
            </a:r>
            <a:r>
              <a:rPr dirty="0" sz="1400" spc="-40" b="1">
                <a:latin typeface="Times New Roman"/>
                <a:cs typeface="Times New Roman"/>
              </a:rPr>
              <a:t>o</a:t>
            </a:r>
            <a:r>
              <a:rPr dirty="0" sz="1400" spc="-15" b="1">
                <a:latin typeface="Times New Roman"/>
                <a:cs typeface="Times New Roman"/>
              </a:rPr>
              <a:t>w</a:t>
            </a:r>
            <a:r>
              <a:rPr dirty="0" sz="1400" spc="35" b="1">
                <a:latin typeface="Times New Roman"/>
                <a:cs typeface="Times New Roman"/>
              </a:rPr>
              <a:t> 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10" b="1">
                <a:latin typeface="Times New Roman"/>
                <a:cs typeface="Times New Roman"/>
              </a:rPr>
              <a:t>e</a:t>
            </a:r>
            <a:r>
              <a:rPr dirty="0" sz="1400" spc="-20" b="1">
                <a:latin typeface="Times New Roman"/>
                <a:cs typeface="Times New Roman"/>
              </a:rPr>
              <a:t>mp</a:t>
            </a:r>
            <a:r>
              <a:rPr dirty="0" sz="1400" spc="-10" b="1">
                <a:latin typeface="Times New Roman"/>
                <a:cs typeface="Times New Roman"/>
              </a:rPr>
              <a:t>era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45" b="1">
                <a:latin typeface="Times New Roman"/>
                <a:cs typeface="Times New Roman"/>
              </a:rPr>
              <a:t>u</a:t>
            </a:r>
            <a:r>
              <a:rPr dirty="0" sz="1400" spc="-30" b="1">
                <a:latin typeface="Times New Roman"/>
                <a:cs typeface="Times New Roman"/>
              </a:rPr>
              <a:t>r</a:t>
            </a:r>
            <a:r>
              <a:rPr dirty="0" sz="1400" spc="-10" b="1">
                <a:latin typeface="Times New Roman"/>
                <a:cs typeface="Times New Roman"/>
              </a:rPr>
              <a:t>es</a:t>
            </a:r>
            <a:r>
              <a:rPr dirty="0" sz="1400" spc="85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a</a:t>
            </a:r>
            <a:r>
              <a:rPr dirty="0" sz="1400" spc="-45" b="1">
                <a:latin typeface="Times New Roman"/>
                <a:cs typeface="Times New Roman"/>
              </a:rPr>
              <a:t>n</a:t>
            </a:r>
            <a:r>
              <a:rPr dirty="0" sz="1400" spc="-10" b="1">
                <a:latin typeface="Times New Roman"/>
                <a:cs typeface="Times New Roman"/>
              </a:rPr>
              <a:t>d</a:t>
            </a:r>
            <a:r>
              <a:rPr dirty="0" sz="1400" spc="25" b="1">
                <a:latin typeface="Times New Roman"/>
                <a:cs typeface="Times New Roman"/>
              </a:rPr>
              <a:t> </a:t>
            </a:r>
            <a:r>
              <a:rPr dirty="0" sz="1400" spc="-45" b="1">
                <a:latin typeface="Times New Roman"/>
                <a:cs typeface="Times New Roman"/>
              </a:rPr>
              <a:t>h</a:t>
            </a:r>
            <a:r>
              <a:rPr dirty="0" sz="1400" spc="-10" b="1">
                <a:latin typeface="Times New Roman"/>
                <a:cs typeface="Times New Roman"/>
              </a:rPr>
              <a:t>igh</a:t>
            </a:r>
            <a:r>
              <a:rPr dirty="0" sz="1400" spc="45" b="1">
                <a:latin typeface="Times New Roman"/>
                <a:cs typeface="Times New Roman"/>
              </a:rPr>
              <a:t> </a:t>
            </a:r>
            <a:r>
              <a:rPr dirty="0" sz="1400" spc="-25" b="1">
                <a:latin typeface="Times New Roman"/>
                <a:cs typeface="Times New Roman"/>
              </a:rPr>
              <a:t>m</a:t>
            </a:r>
            <a:r>
              <a:rPr dirty="0" sz="1400" spc="-10" b="1">
                <a:latin typeface="Times New Roman"/>
                <a:cs typeface="Times New Roman"/>
              </a:rPr>
              <a:t>ag</a:t>
            </a:r>
            <a:r>
              <a:rPr dirty="0" sz="1400" spc="-45" b="1">
                <a:latin typeface="Times New Roman"/>
                <a:cs typeface="Times New Roman"/>
              </a:rPr>
              <a:t>n</a:t>
            </a:r>
            <a:r>
              <a:rPr dirty="0" sz="1400" spc="-10" b="1">
                <a:latin typeface="Times New Roman"/>
                <a:cs typeface="Times New Roman"/>
              </a:rPr>
              <a:t>e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5" b="1">
                <a:latin typeface="Times New Roman"/>
                <a:cs typeface="Times New Roman"/>
              </a:rPr>
              <a:t>ic</a:t>
            </a:r>
            <a:r>
              <a:rPr dirty="0" sz="1400" spc="-5" b="1">
                <a:latin typeface="Times New Roman"/>
                <a:cs typeface="Times New Roman"/>
              </a:rPr>
              <a:t> </a:t>
            </a:r>
            <a:r>
              <a:rPr dirty="0" sz="1400" spc="0" b="1">
                <a:latin typeface="Times New Roman"/>
                <a:cs typeface="Times New Roman"/>
              </a:rPr>
              <a:t>f</a:t>
            </a:r>
            <a:r>
              <a:rPr dirty="0" sz="1400" spc="-5" b="1">
                <a:latin typeface="Times New Roman"/>
                <a:cs typeface="Times New Roman"/>
              </a:rPr>
              <a:t>iel</a:t>
            </a:r>
            <a:r>
              <a:rPr dirty="0" sz="1400" spc="-20" b="1">
                <a:latin typeface="Times New Roman"/>
                <a:cs typeface="Times New Roman"/>
              </a:rPr>
              <a:t>d</a:t>
            </a:r>
            <a:r>
              <a:rPr dirty="0" sz="1400" spc="-5" b="1">
                <a:latin typeface="Times New Roman"/>
                <a:cs typeface="Times New Roman"/>
              </a:rPr>
              <a:t>s</a:t>
            </a:r>
            <a:r>
              <a:rPr dirty="0" sz="1400" spc="-5" b="1">
                <a:latin typeface="Times New Roman"/>
                <a:cs typeface="Times New Roman"/>
              </a:rPr>
              <a:t>,</a:t>
            </a:r>
            <a:r>
              <a:rPr dirty="0" sz="1400" spc="-5" b="1">
                <a:latin typeface="Times New Roman"/>
                <a:cs typeface="Times New Roman"/>
              </a:rPr>
              <a:t> 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45" b="1">
                <a:latin typeface="Times New Roman"/>
                <a:cs typeface="Times New Roman"/>
              </a:rPr>
              <a:t>h</a:t>
            </a:r>
            <a:r>
              <a:rPr dirty="0" sz="1400" spc="-10" b="1">
                <a:latin typeface="Times New Roman"/>
                <a:cs typeface="Times New Roman"/>
              </a:rPr>
              <a:t>ey</a:t>
            </a:r>
            <a:r>
              <a:rPr dirty="0" sz="1400" spc="30" b="1">
                <a:latin typeface="Times New Roman"/>
                <a:cs typeface="Times New Roman"/>
              </a:rPr>
              <a:t> </a:t>
            </a:r>
            <a:r>
              <a:rPr dirty="0" sz="1400" spc="-20" b="1">
                <a:latin typeface="Times New Roman"/>
                <a:cs typeface="Times New Roman"/>
              </a:rPr>
              <a:t>d</a:t>
            </a:r>
            <a:r>
              <a:rPr dirty="0" sz="1400" spc="-5" b="1">
                <a:latin typeface="Times New Roman"/>
                <a:cs typeface="Times New Roman"/>
              </a:rPr>
              <a:t>is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5" b="1">
                <a:latin typeface="Times New Roman"/>
                <a:cs typeface="Times New Roman"/>
              </a:rPr>
              <a:t>i</a:t>
            </a:r>
            <a:r>
              <a:rPr dirty="0" sz="1400" spc="-45" b="1">
                <a:latin typeface="Times New Roman"/>
                <a:cs typeface="Times New Roman"/>
              </a:rPr>
              <a:t>n</a:t>
            </a:r>
            <a:r>
              <a:rPr dirty="0" sz="1400" spc="-10" b="1">
                <a:latin typeface="Times New Roman"/>
                <a:cs typeface="Times New Roman"/>
              </a:rPr>
              <a:t>g</a:t>
            </a:r>
            <a:r>
              <a:rPr dirty="0" sz="1400" spc="-45" b="1">
                <a:latin typeface="Times New Roman"/>
                <a:cs typeface="Times New Roman"/>
              </a:rPr>
              <a:t>u</a:t>
            </a:r>
            <a:r>
              <a:rPr dirty="0" sz="1400" spc="-10" b="1">
                <a:latin typeface="Times New Roman"/>
                <a:cs typeface="Times New Roman"/>
              </a:rPr>
              <a:t>ish</a:t>
            </a:r>
            <a:r>
              <a:rPr dirty="0" sz="1400" spc="95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a</a:t>
            </a:r>
            <a:r>
              <a:rPr dirty="0" sz="1400" spc="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l</a:t>
            </a:r>
            <a:r>
              <a:rPr dirty="0" sz="1400" spc="-15" b="1">
                <a:latin typeface="Times New Roman"/>
                <a:cs typeface="Times New Roman"/>
              </a:rPr>
              <a:t>a</a:t>
            </a:r>
            <a:r>
              <a:rPr dirty="0" sz="1400" spc="-10" b="1">
                <a:latin typeface="Times New Roman"/>
                <a:cs typeface="Times New Roman"/>
              </a:rPr>
              <a:t>rge</a:t>
            </a:r>
            <a:r>
              <a:rPr dirty="0" sz="1400" spc="1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s</a:t>
            </a:r>
            <a:r>
              <a:rPr dirty="0" sz="1400" spc="-20" b="1">
                <a:latin typeface="Times New Roman"/>
                <a:cs typeface="Times New Roman"/>
              </a:rPr>
              <a:t>p</a:t>
            </a:r>
            <a:r>
              <a:rPr dirty="0" sz="1400" spc="-5" b="1">
                <a:latin typeface="Times New Roman"/>
                <a:cs typeface="Times New Roman"/>
              </a:rPr>
              <a:t>i</a:t>
            </a:r>
            <a:r>
              <a:rPr dirty="0" sz="1400" spc="-25" b="1">
                <a:latin typeface="Times New Roman"/>
                <a:cs typeface="Times New Roman"/>
              </a:rPr>
              <a:t>n</a:t>
            </a:r>
            <a:r>
              <a:rPr dirty="0" sz="1400" spc="-15" b="1">
                <a:latin typeface="Times New Roman"/>
                <a:cs typeface="Times New Roman"/>
              </a:rPr>
              <a:t>-</a:t>
            </a:r>
            <a:r>
              <a:rPr dirty="0" sz="1400" spc="-5" b="1">
                <a:latin typeface="Times New Roman"/>
                <a:cs typeface="Times New Roman"/>
              </a:rPr>
              <a:t>s</a:t>
            </a:r>
            <a:r>
              <a:rPr dirty="0" sz="1400" spc="-20" b="1">
                <a:latin typeface="Times New Roman"/>
                <a:cs typeface="Times New Roman"/>
              </a:rPr>
              <a:t>p</a:t>
            </a:r>
            <a:r>
              <a:rPr dirty="0" sz="1400" spc="-5" b="1">
                <a:latin typeface="Times New Roman"/>
                <a:cs typeface="Times New Roman"/>
              </a:rPr>
              <a:t>l</a:t>
            </a:r>
            <a:r>
              <a:rPr dirty="0" sz="1400" spc="-15" b="1">
                <a:latin typeface="Times New Roman"/>
                <a:cs typeface="Times New Roman"/>
              </a:rPr>
              <a:t>itt</a:t>
            </a:r>
            <a:r>
              <a:rPr dirty="0" sz="1400" spc="-5" b="1">
                <a:latin typeface="Times New Roman"/>
                <a:cs typeface="Times New Roman"/>
              </a:rPr>
              <a:t>i</a:t>
            </a:r>
            <a:r>
              <a:rPr dirty="0" sz="1400" spc="-45" b="1">
                <a:latin typeface="Times New Roman"/>
                <a:cs typeface="Times New Roman"/>
              </a:rPr>
              <a:t>n</a:t>
            </a:r>
            <a:r>
              <a:rPr dirty="0" sz="1400" spc="-10" b="1">
                <a:latin typeface="Times New Roman"/>
                <a:cs typeface="Times New Roman"/>
              </a:rPr>
              <a:t>g</a:t>
            </a:r>
            <a:r>
              <a:rPr dirty="0" sz="1400" spc="100" b="1">
                <a:latin typeface="Times New Roman"/>
                <a:cs typeface="Times New Roman"/>
              </a:rPr>
              <a:t> </a:t>
            </a:r>
            <a:r>
              <a:rPr dirty="0" sz="1400" spc="-35" b="1">
                <a:latin typeface="Times New Roman"/>
                <a:cs typeface="Times New Roman"/>
              </a:rPr>
              <a:t>o</a:t>
            </a:r>
            <a:r>
              <a:rPr dirty="0" sz="1400" spc="-5" b="1">
                <a:latin typeface="Times New Roman"/>
                <a:cs typeface="Times New Roman"/>
              </a:rPr>
              <a:t>f</a:t>
            </a:r>
            <a:r>
              <a:rPr dirty="0" sz="1400" spc="20" b="1">
                <a:latin typeface="Times New Roman"/>
                <a:cs typeface="Times New Roman"/>
              </a:rPr>
              <a:t> 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45" b="1">
                <a:latin typeface="Times New Roman"/>
                <a:cs typeface="Times New Roman"/>
              </a:rPr>
              <a:t>h</a:t>
            </a:r>
            <a:r>
              <a:rPr dirty="0" sz="1400" spc="-10" b="1">
                <a:latin typeface="Times New Roman"/>
                <a:cs typeface="Times New Roman"/>
              </a:rPr>
              <a:t>e</a:t>
            </a:r>
            <a:r>
              <a:rPr dirty="0" sz="1400" spc="35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c</a:t>
            </a:r>
            <a:r>
              <a:rPr dirty="0" sz="1400" spc="-35" b="1">
                <a:latin typeface="Times New Roman"/>
                <a:cs typeface="Times New Roman"/>
              </a:rPr>
              <a:t>o</a:t>
            </a:r>
            <a:r>
              <a:rPr dirty="0" sz="1400" spc="-45" b="1">
                <a:latin typeface="Times New Roman"/>
                <a:cs typeface="Times New Roman"/>
              </a:rPr>
              <a:t>n</a:t>
            </a:r>
            <a:r>
              <a:rPr dirty="0" sz="1400" spc="-20" b="1">
                <a:latin typeface="Times New Roman"/>
                <a:cs typeface="Times New Roman"/>
              </a:rPr>
              <a:t>d</a:t>
            </a:r>
            <a:r>
              <a:rPr dirty="0" sz="1400" spc="-45" b="1">
                <a:latin typeface="Times New Roman"/>
                <a:cs typeface="Times New Roman"/>
              </a:rPr>
              <a:t>u</a:t>
            </a:r>
            <a:r>
              <a:rPr dirty="0" sz="1400" spc="-10" b="1">
                <a:latin typeface="Times New Roman"/>
                <a:cs typeface="Times New Roman"/>
              </a:rPr>
              <a:t>c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5" b="1">
                <a:latin typeface="Times New Roman"/>
                <a:cs typeface="Times New Roman"/>
              </a:rPr>
              <a:t>i</a:t>
            </a:r>
            <a:r>
              <a:rPr dirty="0" sz="1400" spc="-10" b="1">
                <a:latin typeface="Times New Roman"/>
                <a:cs typeface="Times New Roman"/>
              </a:rPr>
              <a:t>on</a:t>
            </a:r>
            <a:r>
              <a:rPr dirty="0" sz="1400" spc="-5" b="1">
                <a:latin typeface="Times New Roman"/>
                <a:cs typeface="Times New Roman"/>
              </a:rPr>
              <a:t> </a:t>
            </a:r>
            <a:r>
              <a:rPr dirty="0" sz="1400" spc="-20" b="1">
                <a:latin typeface="Times New Roman"/>
                <a:cs typeface="Times New Roman"/>
              </a:rPr>
              <a:t>b</a:t>
            </a:r>
            <a:r>
              <a:rPr dirty="0" sz="1400" spc="-10" b="1">
                <a:latin typeface="Times New Roman"/>
                <a:cs typeface="Times New Roman"/>
              </a:rPr>
              <a:t>a</a:t>
            </a:r>
            <a:r>
              <a:rPr dirty="0" sz="1400" spc="-45" b="1">
                <a:latin typeface="Times New Roman"/>
                <a:cs typeface="Times New Roman"/>
              </a:rPr>
              <a:t>n</a:t>
            </a:r>
            <a:r>
              <a:rPr dirty="0" sz="1400" spc="-10" b="1">
                <a:latin typeface="Times New Roman"/>
                <a:cs typeface="Times New Roman"/>
              </a:rPr>
              <a:t>d</a:t>
            </a:r>
            <a:r>
              <a:rPr dirty="0" sz="1400" spc="50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in</a:t>
            </a:r>
            <a:r>
              <a:rPr dirty="0" sz="1400" spc="-5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a</a:t>
            </a:r>
            <a:r>
              <a:rPr dirty="0" sz="1400" spc="-15" b="1">
                <a:latin typeface="Times New Roman"/>
                <a:cs typeface="Times New Roman"/>
              </a:rPr>
              <a:t> </a:t>
            </a:r>
            <a:r>
              <a:rPr dirty="0" sz="1400" spc="-25" b="1">
                <a:latin typeface="Times New Roman"/>
                <a:cs typeface="Times New Roman"/>
              </a:rPr>
              <a:t>m</a:t>
            </a:r>
            <a:r>
              <a:rPr dirty="0" sz="1400" spc="-10" b="1">
                <a:latin typeface="Times New Roman"/>
                <a:cs typeface="Times New Roman"/>
              </a:rPr>
              <a:t>ag</a:t>
            </a:r>
            <a:r>
              <a:rPr dirty="0" sz="1400" spc="-45" b="1">
                <a:latin typeface="Times New Roman"/>
                <a:cs typeface="Times New Roman"/>
              </a:rPr>
              <a:t>n</a:t>
            </a:r>
            <a:r>
              <a:rPr dirty="0" sz="1400" spc="-10" b="1">
                <a:latin typeface="Times New Roman"/>
                <a:cs typeface="Times New Roman"/>
              </a:rPr>
              <a:t>e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5" b="1">
                <a:latin typeface="Times New Roman"/>
                <a:cs typeface="Times New Roman"/>
              </a:rPr>
              <a:t>ic</a:t>
            </a:r>
            <a:r>
              <a:rPr dirty="0" sz="1400" spc="80" b="1">
                <a:latin typeface="Times New Roman"/>
                <a:cs typeface="Times New Roman"/>
              </a:rPr>
              <a:t> </a:t>
            </a:r>
            <a:r>
              <a:rPr dirty="0" sz="1400" spc="5" b="1">
                <a:latin typeface="Times New Roman"/>
                <a:cs typeface="Times New Roman"/>
              </a:rPr>
              <a:t>f</a:t>
            </a:r>
            <a:r>
              <a:rPr dirty="0" sz="1400" spc="-10" b="1">
                <a:latin typeface="Times New Roman"/>
                <a:cs typeface="Times New Roman"/>
              </a:rPr>
              <a:t>ield</a:t>
            </a:r>
            <a:r>
              <a:rPr dirty="0" sz="1400" spc="-130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a</a:t>
            </a:r>
            <a:r>
              <a:rPr dirty="0" sz="1400" spc="-45" b="1">
                <a:latin typeface="Times New Roman"/>
                <a:cs typeface="Times New Roman"/>
              </a:rPr>
              <a:t>n</a:t>
            </a:r>
            <a:r>
              <a:rPr dirty="0" sz="1400" spc="-10" b="1">
                <a:latin typeface="Times New Roman"/>
                <a:cs typeface="Times New Roman"/>
              </a:rPr>
              <a:t>d</a:t>
            </a:r>
            <a:r>
              <a:rPr dirty="0" sz="1400" spc="5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i</a:t>
            </a:r>
            <a:r>
              <a:rPr dirty="0" sz="1400" spc="-20" b="1">
                <a:latin typeface="Times New Roman"/>
                <a:cs typeface="Times New Roman"/>
              </a:rPr>
              <a:t>t</a:t>
            </a:r>
            <a:r>
              <a:rPr dirty="0" sz="1400" spc="-10" b="1">
                <a:latin typeface="Times New Roman"/>
                <a:cs typeface="Times New Roman"/>
              </a:rPr>
              <a:t>s</a:t>
            </a:r>
            <a:r>
              <a:rPr dirty="0" sz="1400" spc="15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e</a:t>
            </a:r>
            <a:r>
              <a:rPr dirty="0" sz="1400" spc="-35" b="1">
                <a:latin typeface="Times New Roman"/>
                <a:cs typeface="Times New Roman"/>
              </a:rPr>
              <a:t>x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10" b="1">
                <a:latin typeface="Times New Roman"/>
                <a:cs typeface="Times New Roman"/>
              </a:rPr>
              <a:t>e</a:t>
            </a:r>
            <a:r>
              <a:rPr dirty="0" sz="1400" spc="-45" b="1">
                <a:latin typeface="Times New Roman"/>
                <a:cs typeface="Times New Roman"/>
              </a:rPr>
              <a:t>n</a:t>
            </a:r>
            <a:r>
              <a:rPr dirty="0" sz="1400" spc="-20" b="1">
                <a:latin typeface="Times New Roman"/>
                <a:cs typeface="Times New Roman"/>
              </a:rPr>
              <a:t>d</a:t>
            </a:r>
            <a:r>
              <a:rPr dirty="0" sz="1400" spc="-10" b="1">
                <a:latin typeface="Times New Roman"/>
                <a:cs typeface="Times New Roman"/>
              </a:rPr>
              <a:t>ed</a:t>
            </a:r>
            <a:r>
              <a:rPr dirty="0" sz="1400" spc="70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Dira</a:t>
            </a:r>
            <a:r>
              <a:rPr dirty="0" sz="1400" spc="5" b="1">
                <a:latin typeface="Times New Roman"/>
                <a:cs typeface="Times New Roman"/>
              </a:rPr>
              <a:t>c</a:t>
            </a:r>
            <a:r>
              <a:rPr dirty="0" sz="1400" spc="-15" b="1">
                <a:latin typeface="Times New Roman"/>
                <a:cs typeface="Times New Roman"/>
              </a:rPr>
              <a:t>-</a:t>
            </a:r>
            <a:r>
              <a:rPr dirty="0" sz="1400" spc="-5" b="1">
                <a:latin typeface="Times New Roman"/>
                <a:cs typeface="Times New Roman"/>
              </a:rPr>
              <a:t>l</a:t>
            </a:r>
            <a:r>
              <a:rPr dirty="0" sz="1400" spc="-15" b="1">
                <a:latin typeface="Times New Roman"/>
                <a:cs typeface="Times New Roman"/>
              </a:rPr>
              <a:t>i</a:t>
            </a:r>
            <a:r>
              <a:rPr dirty="0" sz="1400" spc="-45" b="1">
                <a:latin typeface="Times New Roman"/>
                <a:cs typeface="Times New Roman"/>
              </a:rPr>
              <a:t>k</a:t>
            </a:r>
            <a:r>
              <a:rPr dirty="0" sz="1400" spc="-10" b="1">
                <a:latin typeface="Times New Roman"/>
                <a:cs typeface="Times New Roman"/>
              </a:rPr>
              <a:t>e</a:t>
            </a:r>
            <a:r>
              <a:rPr dirty="0" sz="1400" spc="60" b="1">
                <a:latin typeface="Times New Roman"/>
                <a:cs typeface="Times New Roman"/>
              </a:rPr>
              <a:t> </a:t>
            </a:r>
            <a:r>
              <a:rPr dirty="0" sz="1400" spc="-20" b="1">
                <a:latin typeface="Times New Roman"/>
                <a:cs typeface="Times New Roman"/>
              </a:rPr>
              <a:t>d</a:t>
            </a:r>
            <a:r>
              <a:rPr dirty="0" sz="1400" spc="-5" b="1">
                <a:latin typeface="Times New Roman"/>
                <a:cs typeface="Times New Roman"/>
              </a:rPr>
              <a:t>i</a:t>
            </a:r>
            <a:r>
              <a:rPr dirty="0" sz="1400" spc="-5" b="1">
                <a:latin typeface="Times New Roman"/>
                <a:cs typeface="Times New Roman"/>
              </a:rPr>
              <a:t>s</a:t>
            </a:r>
            <a:r>
              <a:rPr dirty="0" sz="1400" spc="-20" b="1">
                <a:latin typeface="Times New Roman"/>
                <a:cs typeface="Times New Roman"/>
              </a:rPr>
              <a:t>p</a:t>
            </a:r>
            <a:r>
              <a:rPr dirty="0" sz="1400" spc="-10" b="1">
                <a:latin typeface="Times New Roman"/>
                <a:cs typeface="Times New Roman"/>
              </a:rPr>
              <a:t>er</a:t>
            </a:r>
            <a:r>
              <a:rPr dirty="0" sz="1400" spc="-5" b="1">
                <a:latin typeface="Times New Roman"/>
                <a:cs typeface="Times New Roman"/>
              </a:rPr>
              <a:t>s</a:t>
            </a:r>
            <a:r>
              <a:rPr dirty="0" sz="1400" spc="-5" b="1">
                <a:latin typeface="Times New Roman"/>
                <a:cs typeface="Times New Roman"/>
              </a:rPr>
              <a:t>i</a:t>
            </a:r>
            <a:r>
              <a:rPr dirty="0" sz="1400" spc="-40" b="1">
                <a:latin typeface="Times New Roman"/>
                <a:cs typeface="Times New Roman"/>
              </a:rPr>
              <a:t>o</a:t>
            </a:r>
            <a:r>
              <a:rPr dirty="0" sz="1400" spc="-10" b="1">
                <a:latin typeface="Times New Roman"/>
                <a:cs typeface="Times New Roman"/>
              </a:rPr>
              <a:t>n</a:t>
            </a:r>
            <a:r>
              <a:rPr dirty="0" sz="1400" spc="-10" b="1">
                <a:latin typeface="Times New Roman"/>
                <a:cs typeface="Times New Roman"/>
              </a:rPr>
              <a:t> a</a:t>
            </a:r>
            <a:r>
              <a:rPr dirty="0" sz="1400" spc="-20" b="1">
                <a:latin typeface="Times New Roman"/>
                <a:cs typeface="Times New Roman"/>
              </a:rPr>
              <a:t>b</a:t>
            </a:r>
            <a:r>
              <a:rPr dirty="0" sz="1400" spc="-35" b="1">
                <a:latin typeface="Times New Roman"/>
                <a:cs typeface="Times New Roman"/>
              </a:rPr>
              <a:t>o</a:t>
            </a:r>
            <a:r>
              <a:rPr dirty="0" sz="1400" spc="-10" b="1">
                <a:latin typeface="Times New Roman"/>
                <a:cs typeface="Times New Roman"/>
              </a:rPr>
              <a:t>ve</a:t>
            </a:r>
            <a:r>
              <a:rPr dirty="0" sz="1400" spc="35" b="1">
                <a:latin typeface="Times New Roman"/>
                <a:cs typeface="Times New Roman"/>
              </a:rPr>
              <a:t> 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45" b="1">
                <a:latin typeface="Times New Roman"/>
                <a:cs typeface="Times New Roman"/>
              </a:rPr>
              <a:t>h</a:t>
            </a:r>
            <a:r>
              <a:rPr dirty="0" sz="1400" spc="-10" b="1">
                <a:latin typeface="Times New Roman"/>
                <a:cs typeface="Times New Roman"/>
              </a:rPr>
              <a:t>e</a:t>
            </a:r>
            <a:r>
              <a:rPr dirty="0" sz="1400" spc="60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e</a:t>
            </a:r>
            <a:r>
              <a:rPr dirty="0" sz="1400" spc="-35" b="1">
                <a:latin typeface="Times New Roman"/>
                <a:cs typeface="Times New Roman"/>
              </a:rPr>
              <a:t>x</a:t>
            </a:r>
            <a:r>
              <a:rPr dirty="0" sz="1400" spc="-20" b="1">
                <a:latin typeface="Times New Roman"/>
                <a:cs typeface="Times New Roman"/>
              </a:rPr>
              <a:t>p</a:t>
            </a:r>
            <a:r>
              <a:rPr dirty="0" sz="1400" spc="-10" b="1">
                <a:latin typeface="Times New Roman"/>
                <a:cs typeface="Times New Roman"/>
              </a:rPr>
              <a:t>ec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10" b="1">
                <a:latin typeface="Times New Roman"/>
                <a:cs typeface="Times New Roman"/>
              </a:rPr>
              <a:t>ed</a:t>
            </a:r>
            <a:r>
              <a:rPr dirty="0" sz="1400" spc="25" b="1">
                <a:latin typeface="Times New Roman"/>
                <a:cs typeface="Times New Roman"/>
              </a:rPr>
              <a:t> </a:t>
            </a:r>
            <a:r>
              <a:rPr dirty="0" sz="1400" spc="-30" b="1">
                <a:latin typeface="Times New Roman"/>
                <a:cs typeface="Times New Roman"/>
              </a:rPr>
              <a:t>r</a:t>
            </a:r>
            <a:r>
              <a:rPr dirty="0" sz="1400" spc="-10" b="1">
                <a:latin typeface="Times New Roman"/>
                <a:cs typeface="Times New Roman"/>
              </a:rPr>
              <a:t>egi</a:t>
            </a:r>
            <a:r>
              <a:rPr dirty="0" sz="1400" spc="-30" b="1">
                <a:latin typeface="Times New Roman"/>
                <a:cs typeface="Times New Roman"/>
              </a:rPr>
              <a:t>m</a:t>
            </a:r>
            <a:r>
              <a:rPr dirty="0" sz="1400" spc="-5" b="1">
                <a:latin typeface="Times New Roman"/>
                <a:cs typeface="Times New Roman"/>
              </a:rPr>
              <a:t>e.</a:t>
            </a:r>
            <a:r>
              <a:rPr dirty="0" sz="1400" spc="-55" b="1">
                <a:latin typeface="Times New Roman"/>
                <a:cs typeface="Times New Roman"/>
              </a:rPr>
              <a:t> </a:t>
            </a:r>
            <a:r>
              <a:rPr dirty="0" sz="1400" spc="-15" b="1">
                <a:latin typeface="Times New Roman"/>
                <a:cs typeface="Times New Roman"/>
              </a:rPr>
              <a:t>A</a:t>
            </a:r>
            <a:r>
              <a:rPr dirty="0" sz="1400" spc="-65" b="1">
                <a:latin typeface="Times New Roman"/>
                <a:cs typeface="Times New Roman"/>
              </a:rPr>
              <a:t> </a:t>
            </a:r>
            <a:r>
              <a:rPr dirty="0" sz="1400" spc="-25" b="1">
                <a:latin typeface="Times New Roman"/>
                <a:cs typeface="Times New Roman"/>
              </a:rPr>
              <a:t>m</a:t>
            </a:r>
            <a:r>
              <a:rPr dirty="0" sz="1400" spc="-35" b="1">
                <a:latin typeface="Times New Roman"/>
                <a:cs typeface="Times New Roman"/>
              </a:rPr>
              <a:t>o</a:t>
            </a:r>
            <a:r>
              <a:rPr dirty="0" sz="1400" spc="-20" b="1">
                <a:latin typeface="Times New Roman"/>
                <a:cs typeface="Times New Roman"/>
              </a:rPr>
              <a:t>d</a:t>
            </a:r>
            <a:r>
              <a:rPr dirty="0" sz="1400" spc="-5" b="1">
                <a:latin typeface="Times New Roman"/>
                <a:cs typeface="Times New Roman"/>
              </a:rPr>
              <a:t>el</a:t>
            </a:r>
            <a:r>
              <a:rPr dirty="0" sz="1400" spc="30" b="1">
                <a:latin typeface="Times New Roman"/>
                <a:cs typeface="Times New Roman"/>
              </a:rPr>
              <a:t> </a:t>
            </a:r>
            <a:r>
              <a:rPr dirty="0" sz="1400" spc="-20" b="1">
                <a:latin typeface="Times New Roman"/>
                <a:cs typeface="Times New Roman"/>
              </a:rPr>
              <a:t>b</a:t>
            </a:r>
            <a:r>
              <a:rPr dirty="0" sz="1400" spc="-10" b="1">
                <a:latin typeface="Times New Roman"/>
                <a:cs typeface="Times New Roman"/>
              </a:rPr>
              <a:t>a</a:t>
            </a:r>
            <a:r>
              <a:rPr dirty="0" sz="1400" spc="-45" b="1">
                <a:latin typeface="Times New Roman"/>
                <a:cs typeface="Times New Roman"/>
              </a:rPr>
              <a:t>n</a:t>
            </a:r>
            <a:r>
              <a:rPr dirty="0" sz="1400" spc="-10" b="1">
                <a:latin typeface="Times New Roman"/>
                <a:cs typeface="Times New Roman"/>
              </a:rPr>
              <a:t>d</a:t>
            </a:r>
            <a:r>
              <a:rPr dirty="0" sz="1400" spc="5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s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10" b="1">
                <a:latin typeface="Times New Roman"/>
                <a:cs typeface="Times New Roman"/>
              </a:rPr>
              <a:t>r</a:t>
            </a:r>
            <a:r>
              <a:rPr dirty="0" sz="1400" spc="-45" b="1">
                <a:latin typeface="Times New Roman"/>
                <a:cs typeface="Times New Roman"/>
              </a:rPr>
              <a:t>u</a:t>
            </a:r>
            <a:r>
              <a:rPr dirty="0" sz="1400" spc="-10" b="1">
                <a:latin typeface="Times New Roman"/>
                <a:cs typeface="Times New Roman"/>
              </a:rPr>
              <a:t>c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45" b="1">
                <a:latin typeface="Times New Roman"/>
                <a:cs typeface="Times New Roman"/>
              </a:rPr>
              <a:t>u</a:t>
            </a:r>
            <a:r>
              <a:rPr dirty="0" sz="1400" spc="-30" b="1">
                <a:latin typeface="Times New Roman"/>
                <a:cs typeface="Times New Roman"/>
              </a:rPr>
              <a:t>r</a:t>
            </a:r>
            <a:r>
              <a:rPr dirty="0" sz="1400" spc="-10" b="1">
                <a:latin typeface="Times New Roman"/>
                <a:cs typeface="Times New Roman"/>
              </a:rPr>
              <a:t>e</a:t>
            </a:r>
            <a:r>
              <a:rPr dirty="0" sz="1400" spc="80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c</a:t>
            </a:r>
            <a:r>
              <a:rPr dirty="0" sz="1400" spc="-35" b="1">
                <a:latin typeface="Times New Roman"/>
                <a:cs typeface="Times New Roman"/>
              </a:rPr>
              <a:t>o</a:t>
            </a:r>
            <a:r>
              <a:rPr dirty="0" sz="1400" spc="-45" b="1">
                <a:latin typeface="Times New Roman"/>
                <a:cs typeface="Times New Roman"/>
              </a:rPr>
              <a:t>n</a:t>
            </a:r>
            <a:r>
              <a:rPr dirty="0" sz="1400" spc="-5" b="1">
                <a:latin typeface="Times New Roman"/>
                <a:cs typeface="Times New Roman"/>
              </a:rPr>
              <a:t>s</a:t>
            </a:r>
            <a:r>
              <a:rPr dirty="0" sz="1400" spc="-5" b="1">
                <a:latin typeface="Times New Roman"/>
                <a:cs typeface="Times New Roman"/>
              </a:rPr>
              <a:t>i</a:t>
            </a:r>
            <a:r>
              <a:rPr dirty="0" sz="1400" spc="-5" b="1">
                <a:latin typeface="Times New Roman"/>
                <a:cs typeface="Times New Roman"/>
              </a:rPr>
              <a:t>s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10" b="1">
                <a:latin typeface="Times New Roman"/>
                <a:cs typeface="Times New Roman"/>
              </a:rPr>
              <a:t>e</a:t>
            </a:r>
            <a:r>
              <a:rPr dirty="0" sz="1400" spc="-45" b="1">
                <a:latin typeface="Times New Roman"/>
                <a:cs typeface="Times New Roman"/>
              </a:rPr>
              <a:t>n</a:t>
            </a:r>
            <a:r>
              <a:rPr dirty="0" sz="1400" spc="-5" b="1">
                <a:latin typeface="Times New Roman"/>
                <a:cs typeface="Times New Roman"/>
              </a:rPr>
              <a:t>t</a:t>
            </a:r>
            <a:r>
              <a:rPr dirty="0" sz="1400" spc="-5" b="1">
                <a:latin typeface="Times New Roman"/>
                <a:cs typeface="Times New Roman"/>
              </a:rPr>
              <a:t> </a:t>
            </a:r>
            <a:r>
              <a:rPr dirty="0" sz="1400" spc="-40" b="1">
                <a:latin typeface="Times New Roman"/>
                <a:cs typeface="Times New Roman"/>
              </a:rPr>
              <a:t>w</a:t>
            </a:r>
            <a:r>
              <a:rPr dirty="0" sz="1400" spc="-5" b="1">
                <a:latin typeface="Times New Roman"/>
                <a:cs typeface="Times New Roman"/>
              </a:rPr>
              <a:t>i</a:t>
            </a:r>
            <a:r>
              <a:rPr dirty="0" sz="1400" spc="-20" b="1">
                <a:latin typeface="Times New Roman"/>
                <a:cs typeface="Times New Roman"/>
              </a:rPr>
              <a:t>t</a:t>
            </a:r>
            <a:r>
              <a:rPr dirty="0" sz="1400" spc="-10" b="1">
                <a:latin typeface="Times New Roman"/>
                <a:cs typeface="Times New Roman"/>
              </a:rPr>
              <a:t>h</a:t>
            </a:r>
            <a:r>
              <a:rPr dirty="0" sz="1400" spc="25" b="1">
                <a:latin typeface="Times New Roman"/>
                <a:cs typeface="Times New Roman"/>
              </a:rPr>
              <a:t> 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45" b="1">
                <a:latin typeface="Times New Roman"/>
                <a:cs typeface="Times New Roman"/>
              </a:rPr>
              <a:t>h</a:t>
            </a:r>
            <a:r>
              <a:rPr dirty="0" sz="1400" spc="-10" b="1">
                <a:latin typeface="Times New Roman"/>
                <a:cs typeface="Times New Roman"/>
              </a:rPr>
              <a:t>e</a:t>
            </a:r>
            <a:r>
              <a:rPr dirty="0" sz="1400" spc="60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e</a:t>
            </a:r>
            <a:r>
              <a:rPr dirty="0" sz="1400" spc="-35" b="1">
                <a:latin typeface="Times New Roman"/>
                <a:cs typeface="Times New Roman"/>
              </a:rPr>
              <a:t>x</a:t>
            </a:r>
            <a:r>
              <a:rPr dirty="0" sz="1400" spc="-20" b="1">
                <a:latin typeface="Times New Roman"/>
                <a:cs typeface="Times New Roman"/>
              </a:rPr>
              <a:t>p</a:t>
            </a:r>
            <a:r>
              <a:rPr dirty="0" sz="1400" spc="-10" b="1">
                <a:latin typeface="Times New Roman"/>
                <a:cs typeface="Times New Roman"/>
              </a:rPr>
              <a:t>eri</a:t>
            </a:r>
            <a:r>
              <a:rPr dirty="0" sz="1400" spc="-30" b="1">
                <a:latin typeface="Times New Roman"/>
                <a:cs typeface="Times New Roman"/>
              </a:rPr>
              <a:t>m</a:t>
            </a:r>
            <a:r>
              <a:rPr dirty="0" sz="1400" spc="-10" b="1">
                <a:latin typeface="Times New Roman"/>
                <a:cs typeface="Times New Roman"/>
              </a:rPr>
              <a:t>e</a:t>
            </a:r>
            <a:r>
              <a:rPr dirty="0" sz="1400" spc="-45" b="1">
                <a:latin typeface="Times New Roman"/>
                <a:cs typeface="Times New Roman"/>
              </a:rPr>
              <a:t>n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10" b="1">
                <a:latin typeface="Times New Roman"/>
                <a:cs typeface="Times New Roman"/>
              </a:rPr>
              <a:t>al</a:t>
            </a:r>
            <a:r>
              <a:rPr dirty="0" sz="1400" spc="75" b="1">
                <a:latin typeface="Times New Roman"/>
                <a:cs typeface="Times New Roman"/>
              </a:rPr>
              <a:t> </a:t>
            </a:r>
            <a:r>
              <a:rPr dirty="0" sz="1400" spc="5" b="1">
                <a:latin typeface="Times New Roman"/>
                <a:cs typeface="Times New Roman"/>
              </a:rPr>
              <a:t>f</a:t>
            </a:r>
            <a:r>
              <a:rPr dirty="0" sz="1400" spc="-5" b="1">
                <a:latin typeface="Times New Roman"/>
                <a:cs typeface="Times New Roman"/>
              </a:rPr>
              <a:t>i</a:t>
            </a:r>
            <a:r>
              <a:rPr dirty="0" sz="1400" spc="-45" b="1">
                <a:latin typeface="Times New Roman"/>
                <a:cs typeface="Times New Roman"/>
              </a:rPr>
              <a:t>n</a:t>
            </a:r>
            <a:r>
              <a:rPr dirty="0" sz="1400" spc="-20" b="1">
                <a:latin typeface="Times New Roman"/>
                <a:cs typeface="Times New Roman"/>
              </a:rPr>
              <a:t>d</a:t>
            </a:r>
            <a:r>
              <a:rPr dirty="0" sz="1400" spc="-5" b="1">
                <a:latin typeface="Times New Roman"/>
                <a:cs typeface="Times New Roman"/>
              </a:rPr>
              <a:t>i</a:t>
            </a:r>
            <a:r>
              <a:rPr dirty="0" sz="1400" spc="-45" b="1">
                <a:latin typeface="Times New Roman"/>
                <a:cs typeface="Times New Roman"/>
              </a:rPr>
              <a:t>n</a:t>
            </a:r>
            <a:r>
              <a:rPr dirty="0" sz="1400" spc="-10" b="1">
                <a:latin typeface="Times New Roman"/>
                <a:cs typeface="Times New Roman"/>
              </a:rPr>
              <a:t>gs</a:t>
            </a:r>
            <a:r>
              <a:rPr dirty="0" sz="1400" spc="6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s</a:t>
            </a:r>
            <a:r>
              <a:rPr dirty="0" sz="1400" spc="-45" b="1">
                <a:latin typeface="Times New Roman"/>
                <a:cs typeface="Times New Roman"/>
              </a:rPr>
              <a:t>u</a:t>
            </a:r>
            <a:r>
              <a:rPr dirty="0" sz="1400" spc="-10" b="1">
                <a:latin typeface="Times New Roman"/>
                <a:cs typeface="Times New Roman"/>
              </a:rPr>
              <a:t>gge</a:t>
            </a:r>
            <a:r>
              <a:rPr dirty="0" sz="1400" spc="-5" b="1">
                <a:latin typeface="Times New Roman"/>
                <a:cs typeface="Times New Roman"/>
              </a:rPr>
              <a:t>s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10" b="1">
                <a:latin typeface="Times New Roman"/>
                <a:cs typeface="Times New Roman"/>
              </a:rPr>
              <a:t>s</a:t>
            </a:r>
            <a:r>
              <a:rPr dirty="0" sz="1400" spc="65" b="1">
                <a:latin typeface="Times New Roman"/>
                <a:cs typeface="Times New Roman"/>
              </a:rPr>
              <a:t> 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45" b="1">
                <a:latin typeface="Times New Roman"/>
                <a:cs typeface="Times New Roman"/>
              </a:rPr>
              <a:t>h</a:t>
            </a:r>
            <a:r>
              <a:rPr dirty="0" sz="1400" spc="-10" b="1">
                <a:latin typeface="Times New Roman"/>
                <a:cs typeface="Times New Roman"/>
              </a:rPr>
              <a:t>at</a:t>
            </a:r>
            <a:r>
              <a:rPr dirty="0" sz="1400" spc="25" b="1">
                <a:latin typeface="Times New Roman"/>
                <a:cs typeface="Times New Roman"/>
              </a:rPr>
              <a:t> </a:t>
            </a:r>
            <a:r>
              <a:rPr dirty="0" sz="1400" spc="5" b="1">
                <a:latin typeface="Times New Roman"/>
                <a:cs typeface="Times New Roman"/>
              </a:rPr>
              <a:t>f</a:t>
            </a:r>
            <a:r>
              <a:rPr dirty="0" sz="1400" spc="-35" b="1">
                <a:latin typeface="Times New Roman"/>
                <a:cs typeface="Times New Roman"/>
              </a:rPr>
              <a:t>o</a:t>
            </a:r>
            <a:r>
              <a:rPr dirty="0" sz="1400" spc="-10" b="1">
                <a:latin typeface="Times New Roman"/>
                <a:cs typeface="Times New Roman"/>
              </a:rPr>
              <a:t>r</a:t>
            </a:r>
            <a:r>
              <a:rPr dirty="0" sz="1400" spc="-10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a</a:t>
            </a:r>
            <a:r>
              <a:rPr dirty="0" sz="1400" spc="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s</a:t>
            </a:r>
            <a:r>
              <a:rPr dirty="0" sz="1400" spc="-20" b="1">
                <a:latin typeface="Times New Roman"/>
                <a:cs typeface="Times New Roman"/>
              </a:rPr>
              <a:t>p</a:t>
            </a:r>
            <a:r>
              <a:rPr dirty="0" sz="1400" spc="-10" b="1">
                <a:latin typeface="Times New Roman"/>
                <a:cs typeface="Times New Roman"/>
              </a:rPr>
              <a:t>eci</a:t>
            </a:r>
            <a:r>
              <a:rPr dirty="0" sz="1400" spc="0" b="1">
                <a:latin typeface="Times New Roman"/>
                <a:cs typeface="Times New Roman"/>
              </a:rPr>
              <a:t>f</a:t>
            </a:r>
            <a:r>
              <a:rPr dirty="0" sz="1400" spc="-5" b="1">
                <a:latin typeface="Times New Roman"/>
                <a:cs typeface="Times New Roman"/>
              </a:rPr>
              <a:t>ic</a:t>
            </a:r>
            <a:r>
              <a:rPr dirty="0" sz="1400" spc="-5" b="1">
                <a:latin typeface="Times New Roman"/>
                <a:cs typeface="Times New Roman"/>
              </a:rPr>
              <a:t> </a:t>
            </a:r>
            <a:r>
              <a:rPr dirty="0" sz="1400" spc="-35" b="1">
                <a:latin typeface="Times New Roman"/>
                <a:cs typeface="Times New Roman"/>
              </a:rPr>
              <a:t>o</a:t>
            </a:r>
            <a:r>
              <a:rPr dirty="0" sz="1400" spc="-10" b="1">
                <a:latin typeface="Times New Roman"/>
                <a:cs typeface="Times New Roman"/>
              </a:rPr>
              <a:t>rie</a:t>
            </a:r>
            <a:r>
              <a:rPr dirty="0" sz="1400" spc="-40" b="1">
                <a:latin typeface="Times New Roman"/>
                <a:cs typeface="Times New Roman"/>
              </a:rPr>
              <a:t>n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10" b="1">
                <a:latin typeface="Times New Roman"/>
                <a:cs typeface="Times New Roman"/>
              </a:rPr>
              <a:t>a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10" b="1">
                <a:latin typeface="Times New Roman"/>
                <a:cs typeface="Times New Roman"/>
              </a:rPr>
              <a:t>ion</a:t>
            </a:r>
            <a:r>
              <a:rPr dirty="0" sz="1400" spc="95" b="1">
                <a:latin typeface="Times New Roman"/>
                <a:cs typeface="Times New Roman"/>
              </a:rPr>
              <a:t> </a:t>
            </a:r>
            <a:r>
              <a:rPr dirty="0" sz="1400" spc="-35" b="1">
                <a:latin typeface="Times New Roman"/>
                <a:cs typeface="Times New Roman"/>
              </a:rPr>
              <a:t>o</a:t>
            </a:r>
            <a:r>
              <a:rPr dirty="0" sz="1400" spc="-5" b="1">
                <a:latin typeface="Times New Roman"/>
                <a:cs typeface="Times New Roman"/>
              </a:rPr>
              <a:t>f</a:t>
            </a:r>
            <a:r>
              <a:rPr dirty="0" sz="1400" spc="20" b="1">
                <a:latin typeface="Times New Roman"/>
                <a:cs typeface="Times New Roman"/>
              </a:rPr>
              <a:t> 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45" b="1">
                <a:latin typeface="Times New Roman"/>
                <a:cs typeface="Times New Roman"/>
              </a:rPr>
              <a:t>h</a:t>
            </a:r>
            <a:r>
              <a:rPr dirty="0" sz="1400" spc="-10" b="1">
                <a:latin typeface="Times New Roman"/>
                <a:cs typeface="Times New Roman"/>
              </a:rPr>
              <a:t>e</a:t>
            </a:r>
            <a:r>
              <a:rPr dirty="0" sz="1400" spc="35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a</a:t>
            </a:r>
            <a:r>
              <a:rPr dirty="0" sz="1400" spc="-20" b="1">
                <a:latin typeface="Times New Roman"/>
                <a:cs typeface="Times New Roman"/>
              </a:rPr>
              <a:t>pp</a:t>
            </a:r>
            <a:r>
              <a:rPr dirty="0" sz="1400" spc="-5" b="1">
                <a:latin typeface="Times New Roman"/>
                <a:cs typeface="Times New Roman"/>
              </a:rPr>
              <a:t>l</a:t>
            </a:r>
            <a:r>
              <a:rPr dirty="0" sz="1400" spc="-15" b="1">
                <a:latin typeface="Times New Roman"/>
                <a:cs typeface="Times New Roman"/>
              </a:rPr>
              <a:t>i</a:t>
            </a:r>
            <a:r>
              <a:rPr dirty="0" sz="1400" spc="-10" b="1">
                <a:latin typeface="Times New Roman"/>
                <a:cs typeface="Times New Roman"/>
              </a:rPr>
              <a:t>ed</a:t>
            </a:r>
            <a:r>
              <a:rPr dirty="0" sz="1400" spc="25" b="1">
                <a:latin typeface="Times New Roman"/>
                <a:cs typeface="Times New Roman"/>
              </a:rPr>
              <a:t> </a:t>
            </a:r>
            <a:r>
              <a:rPr dirty="0" sz="1400" spc="-25" b="1">
                <a:latin typeface="Times New Roman"/>
                <a:cs typeface="Times New Roman"/>
              </a:rPr>
              <a:t>m</a:t>
            </a:r>
            <a:r>
              <a:rPr dirty="0" sz="1400" spc="-10" b="1">
                <a:latin typeface="Times New Roman"/>
                <a:cs typeface="Times New Roman"/>
              </a:rPr>
              <a:t>ag</a:t>
            </a:r>
            <a:r>
              <a:rPr dirty="0" sz="1400" spc="-45" b="1">
                <a:latin typeface="Times New Roman"/>
                <a:cs typeface="Times New Roman"/>
              </a:rPr>
              <a:t>n</a:t>
            </a:r>
            <a:r>
              <a:rPr dirty="0" sz="1400" spc="-10" b="1">
                <a:latin typeface="Times New Roman"/>
                <a:cs typeface="Times New Roman"/>
              </a:rPr>
              <a:t>e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5" b="1">
                <a:latin typeface="Times New Roman"/>
                <a:cs typeface="Times New Roman"/>
              </a:rPr>
              <a:t>ic</a:t>
            </a:r>
            <a:r>
              <a:rPr dirty="0" sz="1400" spc="55" b="1">
                <a:latin typeface="Times New Roman"/>
                <a:cs typeface="Times New Roman"/>
              </a:rPr>
              <a:t> </a:t>
            </a:r>
            <a:r>
              <a:rPr dirty="0" sz="1400" spc="5" b="1">
                <a:latin typeface="Times New Roman"/>
                <a:cs typeface="Times New Roman"/>
              </a:rPr>
              <a:t>f</a:t>
            </a:r>
            <a:r>
              <a:rPr dirty="0" sz="1400" spc="-5" b="1">
                <a:latin typeface="Times New Roman"/>
                <a:cs typeface="Times New Roman"/>
              </a:rPr>
              <a:t>iel</a:t>
            </a:r>
            <a:r>
              <a:rPr dirty="0" sz="1400" spc="-20" b="1">
                <a:latin typeface="Times New Roman"/>
                <a:cs typeface="Times New Roman"/>
              </a:rPr>
              <a:t>d</a:t>
            </a:r>
            <a:r>
              <a:rPr dirty="0" sz="1400" spc="-5" b="1">
                <a:latin typeface="Times New Roman"/>
                <a:cs typeface="Times New Roman"/>
              </a:rPr>
              <a:t>,</a:t>
            </a:r>
            <a:r>
              <a:rPr dirty="0" sz="1400" spc="-30" b="1">
                <a:latin typeface="Times New Roman"/>
                <a:cs typeface="Times New Roman"/>
              </a:rPr>
              <a:t> </a:t>
            </a:r>
            <a:r>
              <a:rPr dirty="0" sz="1400" spc="-90" b="1">
                <a:latin typeface="Times New Roman"/>
                <a:cs typeface="Times New Roman"/>
              </a:rPr>
              <a:t>W</a:t>
            </a:r>
            <a:r>
              <a:rPr dirty="0" sz="1400" spc="-10" b="1">
                <a:latin typeface="Times New Roman"/>
                <a:cs typeface="Times New Roman"/>
              </a:rPr>
              <a:t>eyl</a:t>
            </a:r>
            <a:r>
              <a:rPr dirty="0" sz="1400" spc="5" b="1">
                <a:latin typeface="Times New Roman"/>
                <a:cs typeface="Times New Roman"/>
              </a:rPr>
              <a:t> </a:t>
            </a:r>
            <a:r>
              <a:rPr dirty="0" sz="1400" spc="5" b="1">
                <a:latin typeface="Times New Roman"/>
                <a:cs typeface="Times New Roman"/>
              </a:rPr>
              <a:t>f</a:t>
            </a:r>
            <a:r>
              <a:rPr dirty="0" sz="1400" spc="-10" b="1">
                <a:latin typeface="Times New Roman"/>
                <a:cs typeface="Times New Roman"/>
              </a:rPr>
              <a:t>er</a:t>
            </a:r>
            <a:r>
              <a:rPr dirty="0" sz="1400" spc="-25" b="1">
                <a:latin typeface="Times New Roman"/>
                <a:cs typeface="Times New Roman"/>
              </a:rPr>
              <a:t>m</a:t>
            </a:r>
            <a:r>
              <a:rPr dirty="0" sz="1400" spc="-5" b="1">
                <a:latin typeface="Times New Roman"/>
                <a:cs typeface="Times New Roman"/>
              </a:rPr>
              <a:t>i</a:t>
            </a:r>
            <a:r>
              <a:rPr dirty="0" sz="1400" spc="-40" b="1">
                <a:latin typeface="Times New Roman"/>
                <a:cs typeface="Times New Roman"/>
              </a:rPr>
              <a:t>o</a:t>
            </a:r>
            <a:r>
              <a:rPr dirty="0" sz="1400" spc="-45" b="1">
                <a:latin typeface="Times New Roman"/>
                <a:cs typeface="Times New Roman"/>
              </a:rPr>
              <a:t>n</a:t>
            </a:r>
            <a:r>
              <a:rPr dirty="0" sz="1400" spc="-10" b="1">
                <a:latin typeface="Times New Roman"/>
                <a:cs typeface="Times New Roman"/>
              </a:rPr>
              <a:t>s</a:t>
            </a:r>
            <a:r>
              <a:rPr dirty="0" sz="1400" spc="65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a</a:t>
            </a:r>
            <a:r>
              <a:rPr dirty="0" sz="1400" spc="-30" b="1">
                <a:latin typeface="Times New Roman"/>
                <a:cs typeface="Times New Roman"/>
              </a:rPr>
              <a:t>r</a:t>
            </a:r>
            <a:r>
              <a:rPr dirty="0" sz="1400" spc="-10" b="1">
                <a:latin typeface="Times New Roman"/>
                <a:cs typeface="Times New Roman"/>
              </a:rPr>
              <a:t>e</a:t>
            </a:r>
            <a:r>
              <a:rPr dirty="0" sz="1400" spc="10" b="1">
                <a:latin typeface="Times New Roman"/>
                <a:cs typeface="Times New Roman"/>
              </a:rPr>
              <a:t> 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45" b="1">
                <a:latin typeface="Times New Roman"/>
                <a:cs typeface="Times New Roman"/>
              </a:rPr>
              <a:t>h</a:t>
            </a:r>
            <a:r>
              <a:rPr dirty="0" sz="1400" spc="-10" b="1">
                <a:latin typeface="Times New Roman"/>
                <a:cs typeface="Times New Roman"/>
              </a:rPr>
              <a:t>e</a:t>
            </a:r>
            <a:r>
              <a:rPr dirty="0" sz="1400" spc="-5" b="1">
                <a:latin typeface="Times New Roman"/>
                <a:cs typeface="Times New Roman"/>
              </a:rPr>
              <a:t> l</a:t>
            </a:r>
            <a:r>
              <a:rPr dirty="0" sz="1400" spc="-40" b="1">
                <a:latin typeface="Times New Roman"/>
                <a:cs typeface="Times New Roman"/>
              </a:rPr>
              <a:t>o</a:t>
            </a:r>
            <a:r>
              <a:rPr dirty="0" sz="1400" spc="-40" b="1">
                <a:latin typeface="Times New Roman"/>
                <a:cs typeface="Times New Roman"/>
              </a:rPr>
              <a:t>w</a:t>
            </a:r>
            <a:r>
              <a:rPr dirty="0" sz="1400" spc="-15" b="1">
                <a:latin typeface="Times New Roman"/>
                <a:cs typeface="Times New Roman"/>
              </a:rPr>
              <a:t>-</a:t>
            </a:r>
            <a:r>
              <a:rPr dirty="0" sz="1400" spc="-10" b="1">
                <a:latin typeface="Times New Roman"/>
                <a:cs typeface="Times New Roman"/>
              </a:rPr>
              <a:t>e</a:t>
            </a:r>
            <a:r>
              <a:rPr dirty="0" sz="1400" spc="-45" b="1">
                <a:latin typeface="Times New Roman"/>
                <a:cs typeface="Times New Roman"/>
              </a:rPr>
              <a:t>n</a:t>
            </a:r>
            <a:r>
              <a:rPr dirty="0" sz="1400" spc="-10" b="1">
                <a:latin typeface="Times New Roman"/>
                <a:cs typeface="Times New Roman"/>
              </a:rPr>
              <a:t>ergy</a:t>
            </a:r>
            <a:r>
              <a:rPr dirty="0" sz="1400" spc="105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e</a:t>
            </a:r>
            <a:r>
              <a:rPr dirty="0" sz="1400" spc="-35" b="1">
                <a:latin typeface="Times New Roman"/>
                <a:cs typeface="Times New Roman"/>
              </a:rPr>
              <a:t>x</a:t>
            </a:r>
            <a:r>
              <a:rPr dirty="0" sz="1400" spc="-5" b="1">
                <a:latin typeface="Times New Roman"/>
                <a:cs typeface="Times New Roman"/>
              </a:rPr>
              <a:t>ci</a:t>
            </a:r>
            <a:r>
              <a:rPr dirty="0" sz="1400" spc="-20" b="1">
                <a:latin typeface="Times New Roman"/>
                <a:cs typeface="Times New Roman"/>
              </a:rPr>
              <a:t>t</a:t>
            </a:r>
            <a:r>
              <a:rPr dirty="0" sz="1400" spc="-10" b="1">
                <a:latin typeface="Times New Roman"/>
                <a:cs typeface="Times New Roman"/>
              </a:rPr>
              <a:t>a</a:t>
            </a:r>
            <a:r>
              <a:rPr dirty="0" sz="1400" spc="-15" b="1">
                <a:latin typeface="Times New Roman"/>
                <a:cs typeface="Times New Roman"/>
              </a:rPr>
              <a:t>t</a:t>
            </a:r>
            <a:r>
              <a:rPr dirty="0" sz="1400" spc="-5" b="1">
                <a:latin typeface="Times New Roman"/>
                <a:cs typeface="Times New Roman"/>
              </a:rPr>
              <a:t>i</a:t>
            </a:r>
            <a:r>
              <a:rPr dirty="0" sz="1400" spc="-40" b="1">
                <a:latin typeface="Times New Roman"/>
                <a:cs typeface="Times New Roman"/>
              </a:rPr>
              <a:t>o</a:t>
            </a:r>
            <a:r>
              <a:rPr dirty="0" sz="1400" spc="-45" b="1">
                <a:latin typeface="Times New Roman"/>
                <a:cs typeface="Times New Roman"/>
              </a:rPr>
              <a:t>n</a:t>
            </a:r>
            <a:r>
              <a:rPr dirty="0" sz="1400" spc="-10" b="1">
                <a:latin typeface="Times New Roman"/>
                <a:cs typeface="Times New Roman"/>
              </a:rPr>
              <a:t>s</a:t>
            </a:r>
            <a:r>
              <a:rPr dirty="0" sz="1400" spc="114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in</a:t>
            </a:r>
            <a:r>
              <a:rPr dirty="0" sz="1400" spc="-5" b="1">
                <a:latin typeface="Times New Roman"/>
                <a:cs typeface="Times New Roman"/>
              </a:rPr>
              <a:t> </a:t>
            </a:r>
            <a:r>
              <a:rPr dirty="0" sz="1400" spc="-15" b="1">
                <a:latin typeface="Times New Roman"/>
                <a:cs typeface="Times New Roman"/>
              </a:rPr>
              <a:t>C</a:t>
            </a:r>
            <a:r>
              <a:rPr dirty="0" sz="1400" spc="0" b="1">
                <a:latin typeface="Times New Roman"/>
                <a:cs typeface="Times New Roman"/>
              </a:rPr>
              <a:t>d</a:t>
            </a:r>
            <a:r>
              <a:rPr dirty="0" baseline="-21604" sz="1350" spc="37" b="1">
                <a:latin typeface="Times New Roman"/>
                <a:cs typeface="Times New Roman"/>
              </a:rPr>
              <a:t>3</a:t>
            </a:r>
            <a:r>
              <a:rPr dirty="0" sz="1400" spc="-15" b="1">
                <a:latin typeface="Times New Roman"/>
                <a:cs typeface="Times New Roman"/>
              </a:rPr>
              <a:t>A</a:t>
            </a:r>
            <a:r>
              <a:rPr dirty="0" sz="1400" b="1">
                <a:latin typeface="Times New Roman"/>
                <a:cs typeface="Times New Roman"/>
              </a:rPr>
              <a:t>s</a:t>
            </a:r>
            <a:r>
              <a:rPr dirty="0" baseline="-21604" sz="1350" spc="37" b="1">
                <a:latin typeface="Times New Roman"/>
                <a:cs typeface="Times New Roman"/>
              </a:rPr>
              <a:t>2</a:t>
            </a:r>
            <a:r>
              <a:rPr dirty="0" sz="1400" spc="-5" b="1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185917" y="4323061"/>
            <a:ext cx="3808095" cy="7632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715">
              <a:lnSpc>
                <a:spcPct val="100000"/>
              </a:lnSpc>
            </a:pPr>
            <a:r>
              <a:rPr dirty="0" sz="1000" spc="-10">
                <a:latin typeface="Comic Sans MS"/>
                <a:cs typeface="Comic Sans MS"/>
              </a:rPr>
              <a:t>(</a:t>
            </a:r>
            <a:r>
              <a:rPr dirty="0" sz="1000" spc="10">
                <a:latin typeface="Comic Sans MS"/>
                <a:cs typeface="Comic Sans MS"/>
              </a:rPr>
              <a:t>R</a:t>
            </a:r>
            <a:r>
              <a:rPr dirty="0" sz="1000" spc="-20">
                <a:latin typeface="Comic Sans MS"/>
                <a:cs typeface="Comic Sans MS"/>
              </a:rPr>
              <a:t>i</a:t>
            </a:r>
            <a:r>
              <a:rPr dirty="0" sz="1000" spc="-10">
                <a:latin typeface="Comic Sans MS"/>
                <a:cs typeface="Comic Sans MS"/>
              </a:rPr>
              <a:t>gh</a:t>
            </a:r>
            <a:r>
              <a:rPr dirty="0" sz="1000">
                <a:latin typeface="Comic Sans MS"/>
                <a:cs typeface="Comic Sans MS"/>
              </a:rPr>
              <a:t>t) </a:t>
            </a:r>
            <a:r>
              <a:rPr dirty="0" sz="1000" spc="-125">
                <a:latin typeface="Comic Sans MS"/>
                <a:cs typeface="Comic Sans MS"/>
              </a:rPr>
              <a:t> </a:t>
            </a:r>
            <a:r>
              <a:rPr dirty="0" sz="1000" spc="-30">
                <a:latin typeface="Comic Sans MS"/>
                <a:cs typeface="Comic Sans MS"/>
              </a:rPr>
              <a:t>L</a:t>
            </a:r>
            <a:r>
              <a:rPr dirty="0" sz="1000" spc="10">
                <a:latin typeface="Comic Sans MS"/>
                <a:cs typeface="Comic Sans MS"/>
              </a:rPr>
              <a:t>a</a:t>
            </a:r>
            <a:r>
              <a:rPr dirty="0" sz="1000" spc="-5">
                <a:latin typeface="Comic Sans MS"/>
                <a:cs typeface="Comic Sans MS"/>
              </a:rPr>
              <a:t>n</a:t>
            </a:r>
            <a:r>
              <a:rPr dirty="0" sz="1000" spc="-20">
                <a:latin typeface="Comic Sans MS"/>
                <a:cs typeface="Comic Sans MS"/>
              </a:rPr>
              <a:t>d</a:t>
            </a:r>
            <a:r>
              <a:rPr dirty="0" sz="1000" spc="10">
                <a:latin typeface="Comic Sans MS"/>
                <a:cs typeface="Comic Sans MS"/>
              </a:rPr>
              <a:t>a</a:t>
            </a:r>
            <a:r>
              <a:rPr dirty="0" sz="1000">
                <a:latin typeface="Comic Sans MS"/>
                <a:cs typeface="Comic Sans MS"/>
              </a:rPr>
              <a:t>u </a:t>
            </a:r>
            <a:r>
              <a:rPr dirty="0" sz="1000" spc="-140">
                <a:latin typeface="Comic Sans MS"/>
                <a:cs typeface="Comic Sans MS"/>
              </a:rPr>
              <a:t> </a:t>
            </a:r>
            <a:r>
              <a:rPr dirty="0" sz="1000" spc="10">
                <a:latin typeface="Comic Sans MS"/>
                <a:cs typeface="Comic Sans MS"/>
              </a:rPr>
              <a:t>l</a:t>
            </a:r>
            <a:r>
              <a:rPr dirty="0" sz="1000">
                <a:latin typeface="Comic Sans MS"/>
                <a:cs typeface="Comic Sans MS"/>
              </a:rPr>
              <a:t>e</a:t>
            </a:r>
            <a:r>
              <a:rPr dirty="0" sz="1000" spc="-15">
                <a:latin typeface="Comic Sans MS"/>
                <a:cs typeface="Comic Sans MS"/>
              </a:rPr>
              <a:t>v</a:t>
            </a:r>
            <a:r>
              <a:rPr dirty="0" sz="1000">
                <a:latin typeface="Comic Sans MS"/>
                <a:cs typeface="Comic Sans MS"/>
              </a:rPr>
              <a:t>el </a:t>
            </a:r>
            <a:r>
              <a:rPr dirty="0" sz="1000" spc="-130">
                <a:latin typeface="Comic Sans MS"/>
                <a:cs typeface="Comic Sans MS"/>
              </a:rPr>
              <a:t> </a:t>
            </a:r>
            <a:r>
              <a:rPr dirty="0" sz="1000" spc="-15">
                <a:latin typeface="Comic Sans MS"/>
                <a:cs typeface="Comic Sans MS"/>
              </a:rPr>
              <a:t>sp</a:t>
            </a:r>
            <a:r>
              <a:rPr dirty="0" sz="1000">
                <a:latin typeface="Comic Sans MS"/>
                <a:cs typeface="Comic Sans MS"/>
              </a:rPr>
              <a:t>e</a:t>
            </a:r>
            <a:r>
              <a:rPr dirty="0" sz="1000" spc="5">
                <a:latin typeface="Comic Sans MS"/>
                <a:cs typeface="Comic Sans MS"/>
              </a:rPr>
              <a:t>c</a:t>
            </a:r>
            <a:r>
              <a:rPr dirty="0" sz="1000">
                <a:latin typeface="Comic Sans MS"/>
                <a:cs typeface="Comic Sans MS"/>
              </a:rPr>
              <a:t>t</a:t>
            </a:r>
            <a:r>
              <a:rPr dirty="0" sz="1000" spc="-30">
                <a:latin typeface="Comic Sans MS"/>
                <a:cs typeface="Comic Sans MS"/>
              </a:rPr>
              <a:t>r</a:t>
            </a:r>
            <a:r>
              <a:rPr dirty="0" sz="1000">
                <a:latin typeface="Comic Sans MS"/>
                <a:cs typeface="Comic Sans MS"/>
              </a:rPr>
              <a:t>a </a:t>
            </a:r>
            <a:r>
              <a:rPr dirty="0" sz="1000" spc="-105">
                <a:latin typeface="Comic Sans MS"/>
                <a:cs typeface="Comic Sans MS"/>
              </a:rPr>
              <a:t> </a:t>
            </a:r>
            <a:r>
              <a:rPr dirty="0" sz="1000" spc="-5">
                <a:latin typeface="Comic Sans MS"/>
                <a:cs typeface="Comic Sans MS"/>
              </a:rPr>
              <a:t>o</a:t>
            </a:r>
            <a:r>
              <a:rPr dirty="0" sz="1000">
                <a:latin typeface="Comic Sans MS"/>
                <a:cs typeface="Comic Sans MS"/>
              </a:rPr>
              <a:t>f </a:t>
            </a:r>
            <a:r>
              <a:rPr dirty="0" sz="1000" spc="-125">
                <a:latin typeface="Comic Sans MS"/>
                <a:cs typeface="Comic Sans MS"/>
              </a:rPr>
              <a:t> </a:t>
            </a:r>
            <a:r>
              <a:rPr dirty="0" sz="1000" spc="-20">
                <a:latin typeface="Comic Sans MS"/>
                <a:cs typeface="Comic Sans MS"/>
              </a:rPr>
              <a:t>t</a:t>
            </a:r>
            <a:r>
              <a:rPr dirty="0" sz="1000" spc="-10">
                <a:latin typeface="Comic Sans MS"/>
                <a:cs typeface="Comic Sans MS"/>
              </a:rPr>
              <a:t>h</a:t>
            </a:r>
            <a:r>
              <a:rPr dirty="0" sz="1000">
                <a:latin typeface="Comic Sans MS"/>
                <a:cs typeface="Comic Sans MS"/>
              </a:rPr>
              <a:t>e </a:t>
            </a:r>
            <a:r>
              <a:rPr dirty="0" sz="1000" spc="-120">
                <a:latin typeface="Comic Sans MS"/>
                <a:cs typeface="Comic Sans MS"/>
              </a:rPr>
              <a:t> </a:t>
            </a:r>
            <a:r>
              <a:rPr dirty="0" sz="1000" spc="-15">
                <a:latin typeface="Comic Sans MS"/>
                <a:cs typeface="Comic Sans MS"/>
              </a:rPr>
              <a:t>l</a:t>
            </a:r>
            <a:r>
              <a:rPr dirty="0" sz="1000">
                <a:latin typeface="Comic Sans MS"/>
                <a:cs typeface="Comic Sans MS"/>
              </a:rPr>
              <a:t>o</a:t>
            </a:r>
            <a:r>
              <a:rPr dirty="0" sz="1000" spc="-20">
                <a:latin typeface="Comic Sans MS"/>
                <a:cs typeface="Comic Sans MS"/>
              </a:rPr>
              <a:t>c</a:t>
            </a:r>
            <a:r>
              <a:rPr dirty="0" sz="1000" spc="10">
                <a:latin typeface="Comic Sans MS"/>
                <a:cs typeface="Comic Sans MS"/>
              </a:rPr>
              <a:t>a</a:t>
            </a:r>
            <a:r>
              <a:rPr dirty="0" sz="1000">
                <a:latin typeface="Comic Sans MS"/>
                <a:cs typeface="Comic Sans MS"/>
              </a:rPr>
              <a:t>l </a:t>
            </a:r>
            <a:r>
              <a:rPr dirty="0" sz="1000" spc="-130">
                <a:latin typeface="Comic Sans MS"/>
                <a:cs typeface="Comic Sans MS"/>
              </a:rPr>
              <a:t> </a:t>
            </a:r>
            <a:r>
              <a:rPr dirty="0" sz="1000">
                <a:latin typeface="Comic Sans MS"/>
                <a:cs typeface="Comic Sans MS"/>
              </a:rPr>
              <a:t>tu</a:t>
            </a:r>
            <a:r>
              <a:rPr dirty="0" sz="1000" spc="-5">
                <a:latin typeface="Comic Sans MS"/>
                <a:cs typeface="Comic Sans MS"/>
              </a:rPr>
              <a:t>nn</a:t>
            </a:r>
            <a:r>
              <a:rPr dirty="0" sz="1000" spc="-25">
                <a:latin typeface="Comic Sans MS"/>
                <a:cs typeface="Comic Sans MS"/>
              </a:rPr>
              <a:t>e</a:t>
            </a:r>
            <a:r>
              <a:rPr dirty="0" sz="1000" spc="10">
                <a:latin typeface="Comic Sans MS"/>
                <a:cs typeface="Comic Sans MS"/>
              </a:rPr>
              <a:t>l</a:t>
            </a:r>
            <a:r>
              <a:rPr dirty="0" sz="1000" spc="-20">
                <a:latin typeface="Comic Sans MS"/>
                <a:cs typeface="Comic Sans MS"/>
              </a:rPr>
              <a:t>i</a:t>
            </a:r>
            <a:r>
              <a:rPr dirty="0" sz="1000" spc="-5">
                <a:latin typeface="Comic Sans MS"/>
                <a:cs typeface="Comic Sans MS"/>
              </a:rPr>
              <a:t>n</a:t>
            </a:r>
            <a:r>
              <a:rPr dirty="0" sz="1000">
                <a:latin typeface="Comic Sans MS"/>
                <a:cs typeface="Comic Sans MS"/>
              </a:rPr>
              <a:t>g </a:t>
            </a:r>
            <a:r>
              <a:rPr dirty="0" sz="1000" spc="-145">
                <a:latin typeface="Comic Sans MS"/>
                <a:cs typeface="Comic Sans MS"/>
              </a:rPr>
              <a:t> </a:t>
            </a:r>
            <a:r>
              <a:rPr dirty="0" sz="1000" spc="5">
                <a:latin typeface="Comic Sans MS"/>
                <a:cs typeface="Comic Sans MS"/>
              </a:rPr>
              <a:t>d</a:t>
            </a:r>
            <a:r>
              <a:rPr dirty="0" sz="1000">
                <a:latin typeface="Comic Sans MS"/>
                <a:cs typeface="Comic Sans MS"/>
              </a:rPr>
              <a:t>en</a:t>
            </a:r>
            <a:r>
              <a:rPr dirty="0" sz="1000" spc="-15">
                <a:latin typeface="Comic Sans MS"/>
                <a:cs typeface="Comic Sans MS"/>
              </a:rPr>
              <a:t>s</a:t>
            </a:r>
            <a:r>
              <a:rPr dirty="0" sz="1000">
                <a:latin typeface="Comic Sans MS"/>
                <a:cs typeface="Comic Sans MS"/>
              </a:rPr>
              <a:t>i</a:t>
            </a:r>
            <a:r>
              <a:rPr dirty="0" sz="1000" spc="-20">
                <a:latin typeface="Comic Sans MS"/>
                <a:cs typeface="Comic Sans MS"/>
              </a:rPr>
              <a:t>t</a:t>
            </a:r>
            <a:r>
              <a:rPr dirty="0" sz="1000">
                <a:latin typeface="Comic Sans MS"/>
                <a:cs typeface="Comic Sans MS"/>
              </a:rPr>
              <a:t>y </a:t>
            </a:r>
            <a:r>
              <a:rPr dirty="0" sz="1000" spc="-114">
                <a:latin typeface="Comic Sans MS"/>
                <a:cs typeface="Comic Sans MS"/>
              </a:rPr>
              <a:t> </a:t>
            </a:r>
            <a:r>
              <a:rPr dirty="0" sz="1000" spc="-5">
                <a:latin typeface="Comic Sans MS"/>
                <a:cs typeface="Comic Sans MS"/>
              </a:rPr>
              <a:t>of</a:t>
            </a:r>
            <a:r>
              <a:rPr dirty="0" sz="1000" spc="-5">
                <a:latin typeface="Comic Sans MS"/>
                <a:cs typeface="Comic Sans MS"/>
              </a:rPr>
              <a:t> </a:t>
            </a:r>
            <a:r>
              <a:rPr dirty="0" sz="1000" spc="-15">
                <a:latin typeface="Comic Sans MS"/>
                <a:cs typeface="Comic Sans MS"/>
              </a:rPr>
              <a:t>s</a:t>
            </a:r>
            <a:r>
              <a:rPr dirty="0" sz="1000">
                <a:latin typeface="Comic Sans MS"/>
                <a:cs typeface="Comic Sans MS"/>
              </a:rPr>
              <a:t>t</a:t>
            </a:r>
            <a:r>
              <a:rPr dirty="0" sz="1000" spc="10">
                <a:latin typeface="Comic Sans MS"/>
                <a:cs typeface="Comic Sans MS"/>
              </a:rPr>
              <a:t>a</a:t>
            </a:r>
            <a:r>
              <a:rPr dirty="0" sz="1000">
                <a:latin typeface="Comic Sans MS"/>
                <a:cs typeface="Comic Sans MS"/>
              </a:rPr>
              <a:t>tes </a:t>
            </a:r>
            <a:r>
              <a:rPr dirty="0" sz="1000" spc="40">
                <a:latin typeface="Comic Sans MS"/>
                <a:cs typeface="Comic Sans MS"/>
              </a:rPr>
              <a:t> </a:t>
            </a:r>
            <a:r>
              <a:rPr dirty="0" sz="1000" spc="-15">
                <a:latin typeface="Comic Sans MS"/>
                <a:cs typeface="Comic Sans MS"/>
              </a:rPr>
              <a:t>a</a:t>
            </a:r>
            <a:r>
              <a:rPr dirty="0" sz="1000">
                <a:latin typeface="Comic Sans MS"/>
                <a:cs typeface="Comic Sans MS"/>
              </a:rPr>
              <a:t>t</a:t>
            </a:r>
            <a:r>
              <a:rPr dirty="0" sz="1000" spc="40">
                <a:latin typeface="Comic Sans MS"/>
                <a:cs typeface="Comic Sans MS"/>
              </a:rPr>
              <a:t> </a:t>
            </a:r>
            <a:r>
              <a:rPr dirty="0" sz="1000" spc="-30">
                <a:latin typeface="Comic Sans MS"/>
                <a:cs typeface="Comic Sans MS"/>
              </a:rPr>
              <a:t>h</a:t>
            </a:r>
            <a:r>
              <a:rPr dirty="0" sz="1000">
                <a:latin typeface="Comic Sans MS"/>
                <a:cs typeface="Comic Sans MS"/>
              </a:rPr>
              <a:t>i</a:t>
            </a:r>
            <a:r>
              <a:rPr dirty="0" sz="1000" spc="-10">
                <a:latin typeface="Comic Sans MS"/>
                <a:cs typeface="Comic Sans MS"/>
              </a:rPr>
              <a:t>g</a:t>
            </a:r>
            <a:r>
              <a:rPr dirty="0" sz="1000">
                <a:latin typeface="Comic Sans MS"/>
                <a:cs typeface="Comic Sans MS"/>
              </a:rPr>
              <a:t>h</a:t>
            </a:r>
            <a:r>
              <a:rPr dirty="0" sz="1000" spc="5">
                <a:latin typeface="Comic Sans MS"/>
                <a:cs typeface="Comic Sans MS"/>
              </a:rPr>
              <a:t> </a:t>
            </a:r>
            <a:r>
              <a:rPr dirty="0" sz="1000" spc="-15">
                <a:latin typeface="Comic Sans MS"/>
                <a:cs typeface="Comic Sans MS"/>
              </a:rPr>
              <a:t>m</a:t>
            </a:r>
            <a:r>
              <a:rPr dirty="0" sz="1000" spc="10">
                <a:latin typeface="Comic Sans MS"/>
                <a:cs typeface="Comic Sans MS"/>
              </a:rPr>
              <a:t>a</a:t>
            </a:r>
            <a:r>
              <a:rPr dirty="0" sz="1000" spc="-10">
                <a:latin typeface="Comic Sans MS"/>
                <a:cs typeface="Comic Sans MS"/>
              </a:rPr>
              <a:t>g</a:t>
            </a:r>
            <a:r>
              <a:rPr dirty="0" sz="1000" spc="-5">
                <a:latin typeface="Comic Sans MS"/>
                <a:cs typeface="Comic Sans MS"/>
              </a:rPr>
              <a:t>n</a:t>
            </a:r>
            <a:r>
              <a:rPr dirty="0" sz="1000" spc="-25">
                <a:latin typeface="Comic Sans MS"/>
                <a:cs typeface="Comic Sans MS"/>
              </a:rPr>
              <a:t>e</a:t>
            </a:r>
            <a:r>
              <a:rPr dirty="0" sz="1000">
                <a:latin typeface="Comic Sans MS"/>
                <a:cs typeface="Comic Sans MS"/>
              </a:rPr>
              <a:t>t</a:t>
            </a:r>
            <a:r>
              <a:rPr dirty="0" sz="1000" spc="-20">
                <a:latin typeface="Comic Sans MS"/>
                <a:cs typeface="Comic Sans MS"/>
              </a:rPr>
              <a:t>i</a:t>
            </a:r>
            <a:r>
              <a:rPr dirty="0" sz="1000">
                <a:latin typeface="Comic Sans MS"/>
                <a:cs typeface="Comic Sans MS"/>
              </a:rPr>
              <a:t>c</a:t>
            </a:r>
            <a:r>
              <a:rPr dirty="0" sz="1000" spc="25">
                <a:latin typeface="Comic Sans MS"/>
                <a:cs typeface="Comic Sans MS"/>
              </a:rPr>
              <a:t> </a:t>
            </a:r>
            <a:r>
              <a:rPr dirty="0" sz="1000" spc="-10">
                <a:latin typeface="Comic Sans MS"/>
                <a:cs typeface="Comic Sans MS"/>
              </a:rPr>
              <a:t>f</a:t>
            </a:r>
            <a:r>
              <a:rPr dirty="0" sz="1000">
                <a:latin typeface="Comic Sans MS"/>
                <a:cs typeface="Comic Sans MS"/>
              </a:rPr>
              <a:t>ie</a:t>
            </a:r>
            <a:r>
              <a:rPr dirty="0" sz="1000" spc="-15">
                <a:latin typeface="Comic Sans MS"/>
                <a:cs typeface="Comic Sans MS"/>
              </a:rPr>
              <a:t>l</a:t>
            </a:r>
            <a:r>
              <a:rPr dirty="0" sz="1000" spc="5">
                <a:latin typeface="Comic Sans MS"/>
                <a:cs typeface="Comic Sans MS"/>
              </a:rPr>
              <a:t>d</a:t>
            </a:r>
            <a:r>
              <a:rPr dirty="0" sz="1000">
                <a:latin typeface="Comic Sans MS"/>
                <a:cs typeface="Comic Sans MS"/>
              </a:rPr>
              <a:t>s </a:t>
            </a:r>
            <a:r>
              <a:rPr dirty="0" sz="1000" spc="10">
                <a:latin typeface="Comic Sans MS"/>
                <a:cs typeface="Comic Sans MS"/>
              </a:rPr>
              <a:t>a</a:t>
            </a:r>
            <a:r>
              <a:rPr dirty="0" sz="1000" spc="-25">
                <a:latin typeface="Comic Sans MS"/>
                <a:cs typeface="Comic Sans MS"/>
              </a:rPr>
              <a:t>n</a:t>
            </a:r>
            <a:r>
              <a:rPr dirty="0" sz="1000">
                <a:latin typeface="Comic Sans MS"/>
                <a:cs typeface="Comic Sans MS"/>
              </a:rPr>
              <a:t>d</a:t>
            </a:r>
            <a:r>
              <a:rPr dirty="0" sz="1000" spc="20">
                <a:latin typeface="Comic Sans MS"/>
                <a:cs typeface="Comic Sans MS"/>
              </a:rPr>
              <a:t> </a:t>
            </a:r>
            <a:r>
              <a:rPr dirty="0" sz="1000" spc="10">
                <a:latin typeface="Comic Sans MS"/>
                <a:cs typeface="Comic Sans MS"/>
              </a:rPr>
              <a:t>l</a:t>
            </a:r>
            <a:r>
              <a:rPr dirty="0" sz="1000" spc="-30">
                <a:latin typeface="Comic Sans MS"/>
                <a:cs typeface="Comic Sans MS"/>
              </a:rPr>
              <a:t>o</a:t>
            </a:r>
            <a:r>
              <a:rPr dirty="0" sz="1000">
                <a:latin typeface="Comic Sans MS"/>
                <a:cs typeface="Comic Sans MS"/>
              </a:rPr>
              <a:t>w</a:t>
            </a:r>
            <a:r>
              <a:rPr dirty="0" sz="1000" spc="40">
                <a:latin typeface="Comic Sans MS"/>
                <a:cs typeface="Comic Sans MS"/>
              </a:rPr>
              <a:t> </a:t>
            </a:r>
            <a:r>
              <a:rPr dirty="0" sz="1000">
                <a:latin typeface="Comic Sans MS"/>
                <a:cs typeface="Comic Sans MS"/>
              </a:rPr>
              <a:t>t</a:t>
            </a:r>
            <a:r>
              <a:rPr dirty="0" sz="1000" spc="-25">
                <a:latin typeface="Comic Sans MS"/>
                <a:cs typeface="Comic Sans MS"/>
              </a:rPr>
              <a:t>e</a:t>
            </a:r>
            <a:r>
              <a:rPr dirty="0" sz="1000" spc="5">
                <a:latin typeface="Comic Sans MS"/>
                <a:cs typeface="Comic Sans MS"/>
              </a:rPr>
              <a:t>m</a:t>
            </a:r>
            <a:r>
              <a:rPr dirty="0" sz="1000" spc="-15">
                <a:latin typeface="Comic Sans MS"/>
                <a:cs typeface="Comic Sans MS"/>
              </a:rPr>
              <a:t>p</a:t>
            </a:r>
            <a:r>
              <a:rPr dirty="0" sz="1000">
                <a:latin typeface="Comic Sans MS"/>
                <a:cs typeface="Comic Sans MS"/>
              </a:rPr>
              <a:t>e</a:t>
            </a:r>
            <a:r>
              <a:rPr dirty="0" sz="1000" spc="-5">
                <a:latin typeface="Comic Sans MS"/>
                <a:cs typeface="Comic Sans MS"/>
              </a:rPr>
              <a:t>r</a:t>
            </a:r>
            <a:r>
              <a:rPr dirty="0" sz="1000" spc="-15">
                <a:latin typeface="Comic Sans MS"/>
                <a:cs typeface="Comic Sans MS"/>
              </a:rPr>
              <a:t>a</a:t>
            </a:r>
            <a:r>
              <a:rPr dirty="0" sz="1000">
                <a:latin typeface="Comic Sans MS"/>
                <a:cs typeface="Comic Sans MS"/>
              </a:rPr>
              <a:t>tu</a:t>
            </a:r>
            <a:r>
              <a:rPr dirty="0" sz="1000" spc="-5">
                <a:latin typeface="Comic Sans MS"/>
                <a:cs typeface="Comic Sans MS"/>
              </a:rPr>
              <a:t>r</a:t>
            </a:r>
            <a:r>
              <a:rPr dirty="0" sz="1000" spc="-25">
                <a:latin typeface="Comic Sans MS"/>
                <a:cs typeface="Comic Sans MS"/>
              </a:rPr>
              <a:t>e</a:t>
            </a:r>
            <a:r>
              <a:rPr dirty="0" sz="1000">
                <a:latin typeface="Comic Sans MS"/>
                <a:cs typeface="Comic Sans MS"/>
              </a:rPr>
              <a:t>s</a:t>
            </a:r>
            <a:r>
              <a:rPr dirty="0" sz="1000" spc="30">
                <a:latin typeface="Comic Sans MS"/>
                <a:cs typeface="Comic Sans MS"/>
              </a:rPr>
              <a:t> </a:t>
            </a:r>
            <a:r>
              <a:rPr dirty="0" sz="1000" spc="-5">
                <a:latin typeface="Comic Sans MS"/>
                <a:cs typeface="Comic Sans MS"/>
              </a:rPr>
              <a:t>o</a:t>
            </a:r>
            <a:r>
              <a:rPr dirty="0" sz="1000">
                <a:latin typeface="Comic Sans MS"/>
                <a:cs typeface="Comic Sans MS"/>
              </a:rPr>
              <a:t>f</a:t>
            </a:r>
            <a:r>
              <a:rPr dirty="0" sz="1000" spc="25">
                <a:latin typeface="Comic Sans MS"/>
                <a:cs typeface="Comic Sans MS"/>
              </a:rPr>
              <a:t> </a:t>
            </a:r>
            <a:r>
              <a:rPr dirty="0" sz="1000" spc="-25" b="1" i="1">
                <a:latin typeface="Comic Sans MS"/>
                <a:cs typeface="Comic Sans MS"/>
              </a:rPr>
              <a:t>C</a:t>
            </a:r>
            <a:r>
              <a:rPr dirty="0" sz="1000" spc="5" b="1" i="1">
                <a:latin typeface="Comic Sans MS"/>
                <a:cs typeface="Comic Sans MS"/>
              </a:rPr>
              <a:t>d</a:t>
            </a:r>
            <a:r>
              <a:rPr dirty="0" baseline="-17094" sz="975" spc="7" b="1" i="1">
                <a:latin typeface="Comic Sans MS"/>
                <a:cs typeface="Comic Sans MS"/>
              </a:rPr>
              <a:t>3</a:t>
            </a:r>
            <a:r>
              <a:rPr dirty="0" sz="1000" spc="5" b="1" i="1">
                <a:latin typeface="Comic Sans MS"/>
                <a:cs typeface="Comic Sans MS"/>
              </a:rPr>
              <a:t>A</a:t>
            </a:r>
            <a:r>
              <a:rPr dirty="0" sz="1000" spc="-15" b="1" i="1">
                <a:latin typeface="Comic Sans MS"/>
                <a:cs typeface="Comic Sans MS"/>
              </a:rPr>
              <a:t>s</a:t>
            </a:r>
            <a:r>
              <a:rPr dirty="0" baseline="-17094" sz="975" spc="15" b="1" i="1">
                <a:latin typeface="Comic Sans MS"/>
                <a:cs typeface="Comic Sans MS"/>
              </a:rPr>
              <a:t>2</a:t>
            </a:r>
            <a:endParaRPr baseline="-17094" sz="975">
              <a:latin typeface="Comic Sans MS"/>
              <a:cs typeface="Comic Sans MS"/>
            </a:endParaRPr>
          </a:p>
          <a:p>
            <a:pPr algn="just" marL="12700" marR="5080">
              <a:lnSpc>
                <a:spcPct val="100000"/>
              </a:lnSpc>
            </a:pPr>
            <a:r>
              <a:rPr dirty="0" sz="1000">
                <a:latin typeface="Comic Sans MS"/>
                <a:cs typeface="Comic Sans MS"/>
              </a:rPr>
              <a:t>. </a:t>
            </a:r>
            <a:r>
              <a:rPr dirty="0" sz="1000" spc="-105">
                <a:latin typeface="Comic Sans MS"/>
                <a:cs typeface="Comic Sans MS"/>
              </a:rPr>
              <a:t> </a:t>
            </a:r>
            <a:r>
              <a:rPr dirty="0" sz="1000" spc="-10">
                <a:latin typeface="Comic Sans MS"/>
                <a:cs typeface="Comic Sans MS"/>
              </a:rPr>
              <a:t>(</a:t>
            </a:r>
            <a:r>
              <a:rPr dirty="0" sz="1000" spc="-5">
                <a:latin typeface="Comic Sans MS"/>
                <a:cs typeface="Comic Sans MS"/>
              </a:rPr>
              <a:t>L</a:t>
            </a:r>
            <a:r>
              <a:rPr dirty="0" sz="1000">
                <a:latin typeface="Comic Sans MS"/>
                <a:cs typeface="Comic Sans MS"/>
              </a:rPr>
              <a:t>e</a:t>
            </a:r>
            <a:r>
              <a:rPr dirty="0" sz="1000" spc="-10">
                <a:latin typeface="Comic Sans MS"/>
                <a:cs typeface="Comic Sans MS"/>
              </a:rPr>
              <a:t>f</a:t>
            </a:r>
            <a:r>
              <a:rPr dirty="0" sz="1000">
                <a:latin typeface="Comic Sans MS"/>
                <a:cs typeface="Comic Sans MS"/>
              </a:rPr>
              <a:t>t) </a:t>
            </a:r>
            <a:r>
              <a:rPr dirty="0" sz="1000" spc="-105">
                <a:latin typeface="Comic Sans MS"/>
                <a:cs typeface="Comic Sans MS"/>
              </a:rPr>
              <a:t> </a:t>
            </a:r>
            <a:r>
              <a:rPr dirty="0" sz="1000" spc="-20">
                <a:latin typeface="Comic Sans MS"/>
                <a:cs typeface="Comic Sans MS"/>
              </a:rPr>
              <a:t>A</a:t>
            </a:r>
            <a:r>
              <a:rPr dirty="0" sz="1000" spc="-5">
                <a:latin typeface="Comic Sans MS"/>
                <a:cs typeface="Comic Sans MS"/>
              </a:rPr>
              <a:t>n</a:t>
            </a:r>
            <a:r>
              <a:rPr dirty="0" sz="1000" spc="10">
                <a:latin typeface="Comic Sans MS"/>
                <a:cs typeface="Comic Sans MS"/>
              </a:rPr>
              <a:t>al</a:t>
            </a:r>
            <a:r>
              <a:rPr dirty="0" sz="1000">
                <a:latin typeface="Comic Sans MS"/>
                <a:cs typeface="Comic Sans MS"/>
              </a:rPr>
              <a:t>y</a:t>
            </a:r>
            <a:r>
              <a:rPr dirty="0" sz="1000" spc="-35">
                <a:latin typeface="Comic Sans MS"/>
                <a:cs typeface="Comic Sans MS"/>
              </a:rPr>
              <a:t>s</a:t>
            </a:r>
            <a:r>
              <a:rPr dirty="0" sz="1000">
                <a:latin typeface="Comic Sans MS"/>
                <a:cs typeface="Comic Sans MS"/>
              </a:rPr>
              <a:t>is </a:t>
            </a:r>
            <a:r>
              <a:rPr dirty="0" sz="1000" spc="-100">
                <a:latin typeface="Comic Sans MS"/>
                <a:cs typeface="Comic Sans MS"/>
              </a:rPr>
              <a:t> </a:t>
            </a:r>
            <a:r>
              <a:rPr dirty="0" sz="1000" spc="-5">
                <a:latin typeface="Comic Sans MS"/>
                <a:cs typeface="Comic Sans MS"/>
              </a:rPr>
              <a:t>o</a:t>
            </a:r>
            <a:r>
              <a:rPr dirty="0" sz="1000">
                <a:latin typeface="Comic Sans MS"/>
                <a:cs typeface="Comic Sans MS"/>
              </a:rPr>
              <a:t>f </a:t>
            </a:r>
            <a:r>
              <a:rPr dirty="0" sz="1000" spc="-105">
                <a:latin typeface="Comic Sans MS"/>
                <a:cs typeface="Comic Sans MS"/>
              </a:rPr>
              <a:t> </a:t>
            </a:r>
            <a:r>
              <a:rPr dirty="0" sz="1000" spc="-15">
                <a:latin typeface="Comic Sans MS"/>
                <a:cs typeface="Comic Sans MS"/>
              </a:rPr>
              <a:t>s</a:t>
            </a:r>
            <a:r>
              <a:rPr dirty="0" sz="1000" spc="-25">
                <a:latin typeface="Comic Sans MS"/>
                <a:cs typeface="Comic Sans MS"/>
              </a:rPr>
              <a:t>u</a:t>
            </a:r>
            <a:r>
              <a:rPr dirty="0" sz="1000" spc="5">
                <a:latin typeface="Comic Sans MS"/>
                <a:cs typeface="Comic Sans MS"/>
              </a:rPr>
              <a:t>c</a:t>
            </a:r>
            <a:r>
              <a:rPr dirty="0" sz="1000">
                <a:latin typeface="Comic Sans MS"/>
                <a:cs typeface="Comic Sans MS"/>
              </a:rPr>
              <a:t>h </a:t>
            </a:r>
            <a:r>
              <a:rPr dirty="0" sz="1000" spc="-125">
                <a:latin typeface="Comic Sans MS"/>
                <a:cs typeface="Comic Sans MS"/>
              </a:rPr>
              <a:t> </a:t>
            </a:r>
            <a:r>
              <a:rPr dirty="0" sz="1000" spc="5">
                <a:latin typeface="Comic Sans MS"/>
                <a:cs typeface="Comic Sans MS"/>
              </a:rPr>
              <a:t>d</a:t>
            </a:r>
            <a:r>
              <a:rPr dirty="0" sz="1000" spc="-15">
                <a:latin typeface="Comic Sans MS"/>
                <a:cs typeface="Comic Sans MS"/>
              </a:rPr>
              <a:t>a</a:t>
            </a:r>
            <a:r>
              <a:rPr dirty="0" sz="1000">
                <a:latin typeface="Comic Sans MS"/>
                <a:cs typeface="Comic Sans MS"/>
              </a:rPr>
              <a:t>ta </a:t>
            </a:r>
            <a:r>
              <a:rPr dirty="0" sz="1000" spc="-130">
                <a:latin typeface="Comic Sans MS"/>
                <a:cs typeface="Comic Sans MS"/>
              </a:rPr>
              <a:t> </a:t>
            </a:r>
            <a:r>
              <a:rPr dirty="0" sz="1000" spc="5">
                <a:latin typeface="Comic Sans MS"/>
                <a:cs typeface="Comic Sans MS"/>
              </a:rPr>
              <a:t>c</a:t>
            </a:r>
            <a:r>
              <a:rPr dirty="0" sz="1000" spc="10">
                <a:latin typeface="Comic Sans MS"/>
                <a:cs typeface="Comic Sans MS"/>
              </a:rPr>
              <a:t>a</a:t>
            </a:r>
            <a:r>
              <a:rPr dirty="0" sz="1000">
                <a:latin typeface="Comic Sans MS"/>
                <a:cs typeface="Comic Sans MS"/>
              </a:rPr>
              <a:t>n </a:t>
            </a:r>
            <a:r>
              <a:rPr dirty="0" sz="1000" spc="-120">
                <a:latin typeface="Comic Sans MS"/>
                <a:cs typeface="Comic Sans MS"/>
              </a:rPr>
              <a:t> </a:t>
            </a:r>
            <a:r>
              <a:rPr dirty="0" sz="1000" spc="-25">
                <a:latin typeface="Comic Sans MS"/>
                <a:cs typeface="Comic Sans MS"/>
              </a:rPr>
              <a:t>b</a:t>
            </a:r>
            <a:r>
              <a:rPr dirty="0" sz="1000">
                <a:latin typeface="Comic Sans MS"/>
                <a:cs typeface="Comic Sans MS"/>
              </a:rPr>
              <a:t>e </a:t>
            </a:r>
            <a:r>
              <a:rPr dirty="0" sz="1000" spc="-95">
                <a:latin typeface="Comic Sans MS"/>
                <a:cs typeface="Comic Sans MS"/>
              </a:rPr>
              <a:t> </a:t>
            </a:r>
            <a:r>
              <a:rPr dirty="0" sz="1000">
                <a:latin typeface="Comic Sans MS"/>
                <a:cs typeface="Comic Sans MS"/>
              </a:rPr>
              <a:t>u</a:t>
            </a:r>
            <a:r>
              <a:rPr dirty="0" sz="1000" spc="-15">
                <a:latin typeface="Comic Sans MS"/>
                <a:cs typeface="Comic Sans MS"/>
              </a:rPr>
              <a:t>s</a:t>
            </a:r>
            <a:r>
              <a:rPr dirty="0" sz="1000" spc="-25">
                <a:latin typeface="Comic Sans MS"/>
                <a:cs typeface="Comic Sans MS"/>
              </a:rPr>
              <a:t>e</a:t>
            </a:r>
            <a:r>
              <a:rPr dirty="0" sz="1000">
                <a:latin typeface="Comic Sans MS"/>
                <a:cs typeface="Comic Sans MS"/>
              </a:rPr>
              <a:t>d </a:t>
            </a:r>
            <a:r>
              <a:rPr dirty="0" sz="1000" spc="-90">
                <a:latin typeface="Comic Sans MS"/>
                <a:cs typeface="Comic Sans MS"/>
              </a:rPr>
              <a:t> </a:t>
            </a:r>
            <a:r>
              <a:rPr dirty="0" sz="1000" spc="-20">
                <a:latin typeface="Comic Sans MS"/>
                <a:cs typeface="Comic Sans MS"/>
              </a:rPr>
              <a:t>t</a:t>
            </a:r>
            <a:r>
              <a:rPr dirty="0" sz="1000">
                <a:latin typeface="Comic Sans MS"/>
                <a:cs typeface="Comic Sans MS"/>
              </a:rPr>
              <a:t>o </a:t>
            </a:r>
            <a:r>
              <a:rPr dirty="0" sz="1000" spc="-120">
                <a:latin typeface="Comic Sans MS"/>
                <a:cs typeface="Comic Sans MS"/>
              </a:rPr>
              <a:t> </a:t>
            </a:r>
            <a:r>
              <a:rPr dirty="0" sz="1000" spc="5">
                <a:latin typeface="Comic Sans MS"/>
                <a:cs typeface="Comic Sans MS"/>
              </a:rPr>
              <a:t>m</a:t>
            </a:r>
            <a:r>
              <a:rPr dirty="0" sz="1000" spc="-15">
                <a:latin typeface="Comic Sans MS"/>
                <a:cs typeface="Comic Sans MS"/>
              </a:rPr>
              <a:t>a</a:t>
            </a:r>
            <a:r>
              <a:rPr dirty="0" sz="1000">
                <a:latin typeface="Comic Sans MS"/>
                <a:cs typeface="Comic Sans MS"/>
              </a:rPr>
              <a:t>p </a:t>
            </a:r>
            <a:r>
              <a:rPr dirty="0" sz="1000" spc="-105">
                <a:latin typeface="Comic Sans MS"/>
                <a:cs typeface="Comic Sans MS"/>
              </a:rPr>
              <a:t> </a:t>
            </a:r>
            <a:r>
              <a:rPr dirty="0" sz="1000">
                <a:latin typeface="Comic Sans MS"/>
                <a:cs typeface="Comic Sans MS"/>
              </a:rPr>
              <a:t>t</a:t>
            </a:r>
            <a:r>
              <a:rPr dirty="0" sz="1000" spc="-10">
                <a:latin typeface="Comic Sans MS"/>
                <a:cs typeface="Comic Sans MS"/>
              </a:rPr>
              <a:t>h</a:t>
            </a:r>
            <a:r>
              <a:rPr dirty="0" sz="1000">
                <a:latin typeface="Comic Sans MS"/>
                <a:cs typeface="Comic Sans MS"/>
              </a:rPr>
              <a:t>e </a:t>
            </a:r>
            <a:r>
              <a:rPr dirty="0" sz="1000" spc="-95">
                <a:latin typeface="Comic Sans MS"/>
                <a:cs typeface="Comic Sans MS"/>
              </a:rPr>
              <a:t> </a:t>
            </a:r>
            <a:r>
              <a:rPr dirty="0" sz="1000" spc="-10">
                <a:latin typeface="Comic Sans MS"/>
                <a:cs typeface="Comic Sans MS"/>
              </a:rPr>
              <a:t>D</a:t>
            </a:r>
            <a:r>
              <a:rPr dirty="0" sz="1000" spc="-20">
                <a:latin typeface="Comic Sans MS"/>
                <a:cs typeface="Comic Sans MS"/>
              </a:rPr>
              <a:t>i</a:t>
            </a:r>
            <a:r>
              <a:rPr dirty="0" sz="1000" spc="-5">
                <a:latin typeface="Comic Sans MS"/>
                <a:cs typeface="Comic Sans MS"/>
              </a:rPr>
              <a:t>r</a:t>
            </a:r>
            <a:r>
              <a:rPr dirty="0" sz="1000" spc="-15">
                <a:latin typeface="Comic Sans MS"/>
                <a:cs typeface="Comic Sans MS"/>
              </a:rPr>
              <a:t>a</a:t>
            </a:r>
            <a:r>
              <a:rPr dirty="0" sz="1000">
                <a:latin typeface="Comic Sans MS"/>
                <a:cs typeface="Comic Sans MS"/>
              </a:rPr>
              <a:t>c</a:t>
            </a:r>
            <a:r>
              <a:rPr dirty="0" sz="1000">
                <a:latin typeface="Comic Sans MS"/>
                <a:cs typeface="Comic Sans MS"/>
              </a:rPr>
              <a:t> </a:t>
            </a:r>
            <a:r>
              <a:rPr dirty="0" sz="1000" spc="-5">
                <a:latin typeface="Comic Sans MS"/>
                <a:cs typeface="Comic Sans MS"/>
              </a:rPr>
              <a:t>b</a:t>
            </a:r>
            <a:r>
              <a:rPr dirty="0" sz="1000" spc="10">
                <a:latin typeface="Comic Sans MS"/>
                <a:cs typeface="Comic Sans MS"/>
              </a:rPr>
              <a:t>a</a:t>
            </a:r>
            <a:r>
              <a:rPr dirty="0" sz="1000" spc="-25">
                <a:latin typeface="Comic Sans MS"/>
                <a:cs typeface="Comic Sans MS"/>
              </a:rPr>
              <a:t>n</a:t>
            </a:r>
            <a:r>
              <a:rPr dirty="0" sz="1000">
                <a:latin typeface="Comic Sans MS"/>
                <a:cs typeface="Comic Sans MS"/>
              </a:rPr>
              <a:t>d</a:t>
            </a:r>
            <a:r>
              <a:rPr dirty="0" sz="1000" spc="90">
                <a:latin typeface="Comic Sans MS"/>
                <a:cs typeface="Comic Sans MS"/>
              </a:rPr>
              <a:t> </a:t>
            </a:r>
            <a:r>
              <a:rPr dirty="0" sz="1000" spc="-15">
                <a:latin typeface="Comic Sans MS"/>
                <a:cs typeface="Comic Sans MS"/>
              </a:rPr>
              <a:t>s</a:t>
            </a:r>
            <a:r>
              <a:rPr dirty="0" sz="1000">
                <a:latin typeface="Comic Sans MS"/>
                <a:cs typeface="Comic Sans MS"/>
              </a:rPr>
              <a:t>t</a:t>
            </a:r>
            <a:r>
              <a:rPr dirty="0" sz="1000" spc="-5">
                <a:latin typeface="Comic Sans MS"/>
                <a:cs typeface="Comic Sans MS"/>
              </a:rPr>
              <a:t>r</a:t>
            </a:r>
            <a:r>
              <a:rPr dirty="0" sz="1000" spc="-25">
                <a:latin typeface="Comic Sans MS"/>
                <a:cs typeface="Comic Sans MS"/>
              </a:rPr>
              <a:t>u</a:t>
            </a:r>
            <a:r>
              <a:rPr dirty="0" sz="1000" spc="5">
                <a:latin typeface="Comic Sans MS"/>
                <a:cs typeface="Comic Sans MS"/>
              </a:rPr>
              <a:t>c</a:t>
            </a:r>
            <a:r>
              <a:rPr dirty="0" sz="1000">
                <a:latin typeface="Comic Sans MS"/>
                <a:cs typeface="Comic Sans MS"/>
              </a:rPr>
              <a:t>tu</a:t>
            </a:r>
            <a:r>
              <a:rPr dirty="0" sz="1000" spc="-30">
                <a:latin typeface="Comic Sans MS"/>
                <a:cs typeface="Comic Sans MS"/>
              </a:rPr>
              <a:t>r</a:t>
            </a:r>
            <a:r>
              <a:rPr dirty="0" sz="1000">
                <a:latin typeface="Comic Sans MS"/>
                <a:cs typeface="Comic Sans MS"/>
              </a:rPr>
              <a:t>e</a:t>
            </a:r>
            <a:r>
              <a:rPr dirty="0" sz="1000" spc="90">
                <a:latin typeface="Comic Sans MS"/>
                <a:cs typeface="Comic Sans MS"/>
              </a:rPr>
              <a:t> </a:t>
            </a:r>
            <a:r>
              <a:rPr dirty="0" sz="1000" spc="-5">
                <a:latin typeface="Comic Sans MS"/>
                <a:cs typeface="Comic Sans MS"/>
              </a:rPr>
              <a:t>o</a:t>
            </a:r>
            <a:r>
              <a:rPr dirty="0" sz="1000">
                <a:latin typeface="Comic Sans MS"/>
                <a:cs typeface="Comic Sans MS"/>
              </a:rPr>
              <a:t>f</a:t>
            </a:r>
            <a:r>
              <a:rPr dirty="0" sz="1000" spc="75">
                <a:latin typeface="Comic Sans MS"/>
                <a:cs typeface="Comic Sans MS"/>
              </a:rPr>
              <a:t> </a:t>
            </a:r>
            <a:r>
              <a:rPr dirty="0" sz="1000">
                <a:latin typeface="Comic Sans MS"/>
                <a:cs typeface="Comic Sans MS"/>
              </a:rPr>
              <a:t>t</a:t>
            </a:r>
            <a:r>
              <a:rPr dirty="0" sz="1000" spc="-30">
                <a:latin typeface="Comic Sans MS"/>
                <a:cs typeface="Comic Sans MS"/>
              </a:rPr>
              <a:t>h</a:t>
            </a:r>
            <a:r>
              <a:rPr dirty="0" sz="1000">
                <a:latin typeface="Comic Sans MS"/>
                <a:cs typeface="Comic Sans MS"/>
              </a:rPr>
              <a:t>is</a:t>
            </a:r>
            <a:r>
              <a:rPr dirty="0" sz="1000" spc="75">
                <a:latin typeface="Comic Sans MS"/>
                <a:cs typeface="Comic Sans MS"/>
              </a:rPr>
              <a:t> </a:t>
            </a:r>
            <a:r>
              <a:rPr dirty="0" sz="1000" spc="-15">
                <a:latin typeface="Comic Sans MS"/>
                <a:cs typeface="Comic Sans MS"/>
              </a:rPr>
              <a:t>m</a:t>
            </a:r>
            <a:r>
              <a:rPr dirty="0" sz="1000" spc="10">
                <a:latin typeface="Comic Sans MS"/>
                <a:cs typeface="Comic Sans MS"/>
              </a:rPr>
              <a:t>a</a:t>
            </a:r>
            <a:r>
              <a:rPr dirty="0" sz="1000">
                <a:latin typeface="Comic Sans MS"/>
                <a:cs typeface="Comic Sans MS"/>
              </a:rPr>
              <a:t>te</a:t>
            </a:r>
            <a:r>
              <a:rPr dirty="0" sz="1000" spc="-30">
                <a:latin typeface="Comic Sans MS"/>
                <a:cs typeface="Comic Sans MS"/>
              </a:rPr>
              <a:t>r</a:t>
            </a:r>
            <a:r>
              <a:rPr dirty="0" sz="1000" spc="-20">
                <a:latin typeface="Comic Sans MS"/>
                <a:cs typeface="Comic Sans MS"/>
              </a:rPr>
              <a:t>i</a:t>
            </a:r>
            <a:r>
              <a:rPr dirty="0" sz="1000" spc="10">
                <a:latin typeface="Comic Sans MS"/>
                <a:cs typeface="Comic Sans MS"/>
              </a:rPr>
              <a:t>a</a:t>
            </a:r>
            <a:r>
              <a:rPr dirty="0" sz="1000">
                <a:latin typeface="Comic Sans MS"/>
                <a:cs typeface="Comic Sans MS"/>
              </a:rPr>
              <a:t>l</a:t>
            </a:r>
            <a:r>
              <a:rPr dirty="0" sz="1000" spc="100">
                <a:latin typeface="Comic Sans MS"/>
                <a:cs typeface="Comic Sans MS"/>
              </a:rPr>
              <a:t> </a:t>
            </a:r>
            <a:r>
              <a:rPr dirty="0" sz="1000">
                <a:latin typeface="Comic Sans MS"/>
                <a:cs typeface="Comic Sans MS"/>
              </a:rPr>
              <a:t>o</a:t>
            </a:r>
            <a:r>
              <a:rPr dirty="0" sz="1000" spc="-15">
                <a:latin typeface="Comic Sans MS"/>
                <a:cs typeface="Comic Sans MS"/>
              </a:rPr>
              <a:t>v</a:t>
            </a:r>
            <a:r>
              <a:rPr dirty="0" sz="1000">
                <a:latin typeface="Comic Sans MS"/>
                <a:cs typeface="Comic Sans MS"/>
              </a:rPr>
              <a:t>er</a:t>
            </a:r>
            <a:r>
              <a:rPr dirty="0" sz="1000" spc="55">
                <a:latin typeface="Comic Sans MS"/>
                <a:cs typeface="Comic Sans MS"/>
              </a:rPr>
              <a:t> </a:t>
            </a:r>
            <a:r>
              <a:rPr dirty="0" sz="1000">
                <a:latin typeface="Comic Sans MS"/>
                <a:cs typeface="Comic Sans MS"/>
              </a:rPr>
              <a:t>a</a:t>
            </a:r>
            <a:r>
              <a:rPr dirty="0" sz="1000" spc="70">
                <a:latin typeface="Comic Sans MS"/>
                <a:cs typeface="Comic Sans MS"/>
              </a:rPr>
              <a:t> </a:t>
            </a:r>
            <a:r>
              <a:rPr dirty="0" sz="1000" spc="5">
                <a:latin typeface="Comic Sans MS"/>
                <a:cs typeface="Comic Sans MS"/>
              </a:rPr>
              <a:t>w</a:t>
            </a:r>
            <a:r>
              <a:rPr dirty="0" sz="1000" spc="-20">
                <a:latin typeface="Comic Sans MS"/>
                <a:cs typeface="Comic Sans MS"/>
              </a:rPr>
              <a:t>i</a:t>
            </a:r>
            <a:r>
              <a:rPr dirty="0" sz="1000" spc="5">
                <a:latin typeface="Comic Sans MS"/>
                <a:cs typeface="Comic Sans MS"/>
              </a:rPr>
              <a:t>d</a:t>
            </a:r>
            <a:r>
              <a:rPr dirty="0" sz="1000">
                <a:latin typeface="Comic Sans MS"/>
                <a:cs typeface="Comic Sans MS"/>
              </a:rPr>
              <a:t>e</a:t>
            </a:r>
            <a:r>
              <a:rPr dirty="0" sz="1000" spc="85">
                <a:latin typeface="Comic Sans MS"/>
                <a:cs typeface="Comic Sans MS"/>
              </a:rPr>
              <a:t> </a:t>
            </a:r>
            <a:r>
              <a:rPr dirty="0" sz="1000" spc="-30">
                <a:latin typeface="Comic Sans MS"/>
                <a:cs typeface="Comic Sans MS"/>
              </a:rPr>
              <a:t>r</a:t>
            </a:r>
            <a:r>
              <a:rPr dirty="0" sz="1000" spc="10">
                <a:latin typeface="Comic Sans MS"/>
                <a:cs typeface="Comic Sans MS"/>
              </a:rPr>
              <a:t>a</a:t>
            </a:r>
            <a:r>
              <a:rPr dirty="0" sz="1000" spc="-5">
                <a:latin typeface="Comic Sans MS"/>
                <a:cs typeface="Comic Sans MS"/>
              </a:rPr>
              <a:t>n</a:t>
            </a:r>
            <a:r>
              <a:rPr dirty="0" sz="1000" spc="-10">
                <a:latin typeface="Comic Sans MS"/>
                <a:cs typeface="Comic Sans MS"/>
              </a:rPr>
              <a:t>g</a:t>
            </a:r>
            <a:r>
              <a:rPr dirty="0" sz="1000">
                <a:latin typeface="Comic Sans MS"/>
                <a:cs typeface="Comic Sans MS"/>
              </a:rPr>
              <a:t>e</a:t>
            </a:r>
            <a:r>
              <a:rPr dirty="0" sz="1000" spc="40">
                <a:latin typeface="Comic Sans MS"/>
                <a:cs typeface="Comic Sans MS"/>
              </a:rPr>
              <a:t> </a:t>
            </a:r>
            <a:r>
              <a:rPr dirty="0" sz="1000">
                <a:latin typeface="Comic Sans MS"/>
                <a:cs typeface="Comic Sans MS"/>
              </a:rPr>
              <a:t>ene</a:t>
            </a:r>
            <a:r>
              <a:rPr dirty="0" sz="1000" spc="-5">
                <a:latin typeface="Comic Sans MS"/>
                <a:cs typeface="Comic Sans MS"/>
              </a:rPr>
              <a:t>r</a:t>
            </a:r>
            <a:r>
              <a:rPr dirty="0" sz="1000" spc="-10">
                <a:latin typeface="Comic Sans MS"/>
                <a:cs typeface="Comic Sans MS"/>
              </a:rPr>
              <a:t>g</a:t>
            </a:r>
            <a:r>
              <a:rPr dirty="0" sz="1000">
                <a:latin typeface="Comic Sans MS"/>
                <a:cs typeface="Comic Sans MS"/>
              </a:rPr>
              <a:t>y</a:t>
            </a:r>
            <a:r>
              <a:rPr dirty="0" sz="1000" spc="85">
                <a:latin typeface="Comic Sans MS"/>
                <a:cs typeface="Comic Sans MS"/>
              </a:rPr>
              <a:t> </a:t>
            </a:r>
            <a:r>
              <a:rPr dirty="0" sz="1000" spc="-25">
                <a:latin typeface="Comic Sans MS"/>
                <a:cs typeface="Comic Sans MS"/>
              </a:rPr>
              <a:t>b</a:t>
            </a:r>
            <a:r>
              <a:rPr dirty="0" sz="1000">
                <a:latin typeface="Comic Sans MS"/>
                <a:cs typeface="Comic Sans MS"/>
              </a:rPr>
              <a:t>oth</a:t>
            </a:r>
            <a:r>
              <a:rPr dirty="0" sz="1000">
                <a:latin typeface="Comic Sans MS"/>
                <a:cs typeface="Comic Sans MS"/>
              </a:rPr>
              <a:t> </a:t>
            </a:r>
            <a:r>
              <a:rPr dirty="0" sz="1000" spc="-5">
                <a:latin typeface="Comic Sans MS"/>
                <a:cs typeface="Comic Sans MS"/>
              </a:rPr>
              <a:t>be</a:t>
            </a:r>
            <a:r>
              <a:rPr dirty="0" sz="1000" spc="10">
                <a:latin typeface="Comic Sans MS"/>
                <a:cs typeface="Comic Sans MS"/>
              </a:rPr>
              <a:t>l</a:t>
            </a:r>
            <a:r>
              <a:rPr dirty="0" sz="1000">
                <a:latin typeface="Comic Sans MS"/>
                <a:cs typeface="Comic Sans MS"/>
              </a:rPr>
              <a:t>ow</a:t>
            </a:r>
            <a:r>
              <a:rPr dirty="0" sz="1000" spc="-35">
                <a:latin typeface="Comic Sans MS"/>
                <a:cs typeface="Comic Sans MS"/>
              </a:rPr>
              <a:t> </a:t>
            </a:r>
            <a:r>
              <a:rPr dirty="0" sz="1000" spc="10">
                <a:latin typeface="Comic Sans MS"/>
                <a:cs typeface="Comic Sans MS"/>
              </a:rPr>
              <a:t>a</a:t>
            </a:r>
            <a:r>
              <a:rPr dirty="0" sz="1000" spc="-5">
                <a:latin typeface="Comic Sans MS"/>
                <a:cs typeface="Comic Sans MS"/>
              </a:rPr>
              <a:t>n</a:t>
            </a:r>
            <a:r>
              <a:rPr dirty="0" sz="1000">
                <a:latin typeface="Comic Sans MS"/>
                <a:cs typeface="Comic Sans MS"/>
              </a:rPr>
              <a:t>d</a:t>
            </a:r>
            <a:r>
              <a:rPr dirty="0" sz="1000" spc="-30">
                <a:latin typeface="Comic Sans MS"/>
                <a:cs typeface="Comic Sans MS"/>
              </a:rPr>
              <a:t> </a:t>
            </a:r>
            <a:r>
              <a:rPr dirty="0" sz="1000" spc="10">
                <a:latin typeface="Comic Sans MS"/>
                <a:cs typeface="Comic Sans MS"/>
              </a:rPr>
              <a:t>a</a:t>
            </a:r>
            <a:r>
              <a:rPr dirty="0" sz="1000" spc="-5">
                <a:latin typeface="Comic Sans MS"/>
                <a:cs typeface="Comic Sans MS"/>
              </a:rPr>
              <a:t>bo</a:t>
            </a:r>
            <a:r>
              <a:rPr dirty="0" sz="1000" spc="-10">
                <a:latin typeface="Comic Sans MS"/>
                <a:cs typeface="Comic Sans MS"/>
              </a:rPr>
              <a:t>v</a:t>
            </a:r>
            <a:r>
              <a:rPr dirty="0" sz="1000">
                <a:latin typeface="Comic Sans MS"/>
                <a:cs typeface="Comic Sans MS"/>
              </a:rPr>
              <a:t>e</a:t>
            </a:r>
            <a:r>
              <a:rPr dirty="0" sz="1000" spc="-10">
                <a:latin typeface="Comic Sans MS"/>
                <a:cs typeface="Comic Sans MS"/>
              </a:rPr>
              <a:t> </a:t>
            </a:r>
            <a:r>
              <a:rPr dirty="0" sz="1000">
                <a:latin typeface="Comic Sans MS"/>
                <a:cs typeface="Comic Sans MS"/>
              </a:rPr>
              <a:t>t</a:t>
            </a:r>
            <a:r>
              <a:rPr dirty="0" sz="1000" spc="-10">
                <a:latin typeface="Comic Sans MS"/>
                <a:cs typeface="Comic Sans MS"/>
              </a:rPr>
              <a:t>h</a:t>
            </a:r>
            <a:r>
              <a:rPr dirty="0" sz="1000">
                <a:latin typeface="Comic Sans MS"/>
                <a:cs typeface="Comic Sans MS"/>
              </a:rPr>
              <a:t>e</a:t>
            </a:r>
            <a:r>
              <a:rPr dirty="0" sz="1000" spc="-10">
                <a:latin typeface="Comic Sans MS"/>
                <a:cs typeface="Comic Sans MS"/>
              </a:rPr>
              <a:t> </a:t>
            </a:r>
            <a:r>
              <a:rPr dirty="0" sz="1000" spc="5">
                <a:latin typeface="Comic Sans MS"/>
                <a:cs typeface="Comic Sans MS"/>
              </a:rPr>
              <a:t>c</a:t>
            </a:r>
            <a:r>
              <a:rPr dirty="0" sz="1000" spc="-10">
                <a:latin typeface="Comic Sans MS"/>
                <a:cs typeface="Comic Sans MS"/>
              </a:rPr>
              <a:t>h</a:t>
            </a:r>
            <a:r>
              <a:rPr dirty="0" sz="1000">
                <a:latin typeface="Comic Sans MS"/>
                <a:cs typeface="Comic Sans MS"/>
              </a:rPr>
              <a:t>e</a:t>
            </a:r>
            <a:r>
              <a:rPr dirty="0" sz="1000" spc="5">
                <a:latin typeface="Comic Sans MS"/>
                <a:cs typeface="Comic Sans MS"/>
              </a:rPr>
              <a:t>m</a:t>
            </a:r>
            <a:r>
              <a:rPr dirty="0" sz="1000">
                <a:latin typeface="Comic Sans MS"/>
                <a:cs typeface="Comic Sans MS"/>
              </a:rPr>
              <a:t>i</a:t>
            </a:r>
            <a:r>
              <a:rPr dirty="0" sz="1000" spc="5">
                <a:latin typeface="Comic Sans MS"/>
                <a:cs typeface="Comic Sans MS"/>
              </a:rPr>
              <a:t>c</a:t>
            </a:r>
            <a:r>
              <a:rPr dirty="0" sz="1000" spc="-15">
                <a:latin typeface="Comic Sans MS"/>
                <a:cs typeface="Comic Sans MS"/>
              </a:rPr>
              <a:t>a</a:t>
            </a:r>
            <a:r>
              <a:rPr dirty="0" sz="1000">
                <a:latin typeface="Comic Sans MS"/>
                <a:cs typeface="Comic Sans MS"/>
              </a:rPr>
              <a:t>l</a:t>
            </a:r>
            <a:r>
              <a:rPr dirty="0" sz="1000" spc="-70">
                <a:latin typeface="Comic Sans MS"/>
                <a:cs typeface="Comic Sans MS"/>
              </a:rPr>
              <a:t> </a:t>
            </a:r>
            <a:r>
              <a:rPr dirty="0" sz="1000" spc="-15">
                <a:latin typeface="Comic Sans MS"/>
                <a:cs typeface="Comic Sans MS"/>
              </a:rPr>
              <a:t>p</a:t>
            </a:r>
            <a:r>
              <a:rPr dirty="0" sz="1000">
                <a:latin typeface="Comic Sans MS"/>
                <a:cs typeface="Comic Sans MS"/>
              </a:rPr>
              <a:t>otenti</a:t>
            </a:r>
            <a:r>
              <a:rPr dirty="0" sz="1000" spc="10">
                <a:latin typeface="Comic Sans MS"/>
                <a:cs typeface="Comic Sans MS"/>
              </a:rPr>
              <a:t>a</a:t>
            </a:r>
            <a:r>
              <a:rPr dirty="0" sz="1000" spc="15">
                <a:latin typeface="Comic Sans MS"/>
                <a:cs typeface="Comic Sans MS"/>
              </a:rPr>
              <a:t>l</a:t>
            </a:r>
            <a:r>
              <a:rPr dirty="0" sz="1000">
                <a:latin typeface="Comic Sans MS"/>
                <a:cs typeface="Comic Sans MS"/>
              </a:rPr>
              <a:t>.</a:t>
            </a:r>
            <a:endParaRPr sz="1000">
              <a:latin typeface="Comic Sans MS"/>
              <a:cs typeface="Comic Sans M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0"/>
            <a:ext cx="1193800" cy="1295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5087492" y="5397867"/>
            <a:ext cx="3905885" cy="10566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400" spc="-15" b="1">
                <a:latin typeface="Times New Roman"/>
                <a:cs typeface="Times New Roman"/>
              </a:rPr>
              <a:t>R</a:t>
            </a:r>
            <a:r>
              <a:rPr dirty="0" sz="1400" spc="-5" b="1">
                <a:latin typeface="Times New Roman"/>
                <a:cs typeface="Times New Roman"/>
              </a:rPr>
              <a:t>e</a:t>
            </a:r>
            <a:r>
              <a:rPr dirty="0" sz="1400" spc="5" b="1">
                <a:latin typeface="Times New Roman"/>
                <a:cs typeface="Times New Roman"/>
              </a:rPr>
              <a:t>f</a:t>
            </a:r>
            <a:r>
              <a:rPr dirty="0" sz="1400" spc="-10" b="1">
                <a:latin typeface="Times New Roman"/>
                <a:cs typeface="Times New Roman"/>
              </a:rPr>
              <a:t>e</a:t>
            </a:r>
            <a:r>
              <a:rPr dirty="0" sz="1400" spc="-30" b="1">
                <a:latin typeface="Times New Roman"/>
                <a:cs typeface="Times New Roman"/>
              </a:rPr>
              <a:t>r</a:t>
            </a:r>
            <a:r>
              <a:rPr dirty="0" sz="1400" spc="-10" b="1">
                <a:latin typeface="Times New Roman"/>
                <a:cs typeface="Times New Roman"/>
              </a:rPr>
              <a:t>e</a:t>
            </a:r>
            <a:r>
              <a:rPr dirty="0" sz="1400" spc="-45" b="1">
                <a:latin typeface="Times New Roman"/>
                <a:cs typeface="Times New Roman"/>
              </a:rPr>
              <a:t>n</a:t>
            </a:r>
            <a:r>
              <a:rPr dirty="0" sz="1400" spc="-10" b="1">
                <a:latin typeface="Times New Roman"/>
                <a:cs typeface="Times New Roman"/>
              </a:rPr>
              <a:t>ce:</a:t>
            </a:r>
            <a:r>
              <a:rPr dirty="0" sz="1400" spc="-20">
                <a:latin typeface="Times New Roman"/>
                <a:cs typeface="Times New Roman"/>
              </a:rPr>
              <a:t>S</a:t>
            </a:r>
            <a:r>
              <a:rPr dirty="0" sz="1400" spc="-10">
                <a:latin typeface="Times New Roman"/>
                <a:cs typeface="Times New Roman"/>
              </a:rPr>
              <a:t>a</a:t>
            </a:r>
            <a:r>
              <a:rPr dirty="0" sz="1400" spc="-35">
                <a:latin typeface="Times New Roman"/>
                <a:cs typeface="Times New Roman"/>
              </a:rPr>
              <a:t>ng</a:t>
            </a:r>
            <a:r>
              <a:rPr dirty="0" sz="1400" spc="-10">
                <a:latin typeface="Times New Roman"/>
                <a:cs typeface="Times New Roman"/>
              </a:rPr>
              <a:t>jun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J</a:t>
            </a:r>
            <a:r>
              <a:rPr dirty="0" sz="1400" spc="-10">
                <a:latin typeface="Times New Roman"/>
                <a:cs typeface="Times New Roman"/>
              </a:rPr>
              <a:t>eo</a:t>
            </a:r>
            <a:r>
              <a:rPr dirty="0" sz="1400" spc="-35">
                <a:latin typeface="Times New Roman"/>
                <a:cs typeface="Times New Roman"/>
              </a:rPr>
              <a:t>n</a:t>
            </a:r>
            <a:r>
              <a:rPr dirty="0" sz="1400" spc="-5">
                <a:latin typeface="Times New Roman"/>
                <a:cs typeface="Times New Roman"/>
              </a:rPr>
              <a:t>,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-30">
                <a:latin typeface="Times New Roman"/>
                <a:cs typeface="Times New Roman"/>
              </a:rPr>
              <a:t>B</a:t>
            </a:r>
            <a:r>
              <a:rPr dirty="0" sz="1400" spc="-15">
                <a:latin typeface="Times New Roman"/>
                <a:cs typeface="Times New Roman"/>
              </a:rPr>
              <a:t>r</a:t>
            </a:r>
            <a:r>
              <a:rPr dirty="0" sz="1400" spc="-35">
                <a:latin typeface="Times New Roman"/>
                <a:cs typeface="Times New Roman"/>
              </a:rPr>
              <a:t>i</a:t>
            </a:r>
            <a:r>
              <a:rPr dirty="0" sz="1400" spc="-10">
                <a:latin typeface="Times New Roman"/>
                <a:cs typeface="Times New Roman"/>
              </a:rPr>
              <a:t>an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-30">
                <a:latin typeface="Times New Roman"/>
                <a:cs typeface="Times New Roman"/>
              </a:rPr>
              <a:t>B</a:t>
            </a:r>
            <a:r>
              <a:rPr dirty="0" sz="1400" spc="-5">
                <a:latin typeface="Times New Roman"/>
                <a:cs typeface="Times New Roman"/>
              </a:rPr>
              <a:t>.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-25">
                <a:latin typeface="Times New Roman"/>
                <a:cs typeface="Times New Roman"/>
              </a:rPr>
              <a:t>Z</a:t>
            </a:r>
            <a:r>
              <a:rPr dirty="0" sz="1400" spc="-35">
                <a:latin typeface="Times New Roman"/>
                <a:cs typeface="Times New Roman"/>
              </a:rPr>
              <a:t>h</a:t>
            </a:r>
            <a:r>
              <a:rPr dirty="0" sz="1400" spc="-10">
                <a:latin typeface="Times New Roman"/>
                <a:cs typeface="Times New Roman"/>
              </a:rPr>
              <a:t>o</a:t>
            </a:r>
            <a:r>
              <a:rPr dirty="0" sz="1400" spc="-35">
                <a:latin typeface="Times New Roman"/>
                <a:cs typeface="Times New Roman"/>
              </a:rPr>
              <a:t>u</a:t>
            </a:r>
            <a:r>
              <a:rPr dirty="0" sz="1400" spc="-5">
                <a:latin typeface="Times New Roman"/>
                <a:cs typeface="Times New Roman"/>
              </a:rPr>
              <a:t>,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-35">
                <a:latin typeface="Times New Roman"/>
                <a:cs typeface="Times New Roman"/>
              </a:rPr>
              <a:t>An</a:t>
            </a:r>
            <a:r>
              <a:rPr dirty="0" sz="1400" spc="-10">
                <a:latin typeface="Times New Roman"/>
                <a:cs typeface="Times New Roman"/>
              </a:rPr>
              <a:t>d</a:t>
            </a:r>
            <a:r>
              <a:rPr dirty="0" sz="1400" spc="-15">
                <a:latin typeface="Times New Roman"/>
                <a:cs typeface="Times New Roman"/>
              </a:rPr>
              <a:t>r</a:t>
            </a:r>
            <a:r>
              <a:rPr dirty="0" sz="1400" spc="-10">
                <a:latin typeface="Times New Roman"/>
                <a:cs typeface="Times New Roman"/>
              </a:rPr>
              <a:t>as</a:t>
            </a:r>
            <a:r>
              <a:rPr dirty="0" sz="1400" spc="-10">
                <a:latin typeface="Times New Roman"/>
                <a:cs typeface="Times New Roman"/>
              </a:rPr>
              <a:t> G</a:t>
            </a:r>
            <a:r>
              <a:rPr dirty="0" sz="1400" spc="-35">
                <a:latin typeface="Times New Roman"/>
                <a:cs typeface="Times New Roman"/>
              </a:rPr>
              <a:t>y</a:t>
            </a:r>
            <a:r>
              <a:rPr dirty="0" sz="1400" spc="-10">
                <a:latin typeface="Times New Roman"/>
                <a:cs typeface="Times New Roman"/>
              </a:rPr>
              <a:t>e</a:t>
            </a:r>
            <a:r>
              <a:rPr dirty="0" sz="1400" spc="-35">
                <a:latin typeface="Times New Roman"/>
                <a:cs typeface="Times New Roman"/>
              </a:rPr>
              <a:t>n</a:t>
            </a:r>
            <a:r>
              <a:rPr dirty="0" sz="1400" spc="-35">
                <a:latin typeface="Times New Roman"/>
                <a:cs typeface="Times New Roman"/>
              </a:rPr>
              <a:t>i</a:t>
            </a:r>
            <a:r>
              <a:rPr dirty="0" sz="1400" spc="-5">
                <a:latin typeface="Times New Roman"/>
                <a:cs typeface="Times New Roman"/>
              </a:rPr>
              <a:t>s</a:t>
            </a:r>
            <a:r>
              <a:rPr dirty="0" sz="1400" spc="-5">
                <a:latin typeface="Times New Roman"/>
                <a:cs typeface="Times New Roman"/>
              </a:rPr>
              <a:t>,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30">
                <a:latin typeface="Times New Roman"/>
                <a:cs typeface="Times New Roman"/>
              </a:rPr>
              <a:t>B</a:t>
            </a:r>
            <a:r>
              <a:rPr dirty="0" sz="1400" spc="-10">
                <a:latin typeface="Times New Roman"/>
                <a:cs typeface="Times New Roman"/>
              </a:rPr>
              <a:t>e</a:t>
            </a:r>
            <a:r>
              <a:rPr dirty="0" sz="1400" spc="-35">
                <a:latin typeface="Times New Roman"/>
                <a:cs typeface="Times New Roman"/>
              </a:rPr>
              <a:t>n</a:t>
            </a:r>
            <a:r>
              <a:rPr dirty="0" sz="1400" spc="-5">
                <a:latin typeface="Times New Roman"/>
                <a:cs typeface="Times New Roman"/>
              </a:rPr>
              <a:t>ja</a:t>
            </a:r>
            <a:r>
              <a:rPr dirty="0" sz="1400" spc="-40">
                <a:latin typeface="Times New Roman"/>
                <a:cs typeface="Times New Roman"/>
              </a:rPr>
              <a:t>m</a:t>
            </a:r>
            <a:r>
              <a:rPr dirty="0" sz="1400" spc="-10">
                <a:latin typeface="Times New Roman"/>
                <a:cs typeface="Times New Roman"/>
              </a:rPr>
              <a:t>in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-25">
                <a:latin typeface="Times New Roman"/>
                <a:cs typeface="Times New Roman"/>
              </a:rPr>
              <a:t>E</a:t>
            </a:r>
            <a:r>
              <a:rPr dirty="0" sz="1400" spc="-5">
                <a:latin typeface="Times New Roman"/>
                <a:cs typeface="Times New Roman"/>
              </a:rPr>
              <a:t>.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-45">
                <a:latin typeface="Times New Roman"/>
                <a:cs typeface="Times New Roman"/>
              </a:rPr>
              <a:t>F</a:t>
            </a:r>
            <a:r>
              <a:rPr dirty="0" sz="1400" spc="-10">
                <a:latin typeface="Times New Roman"/>
                <a:cs typeface="Times New Roman"/>
              </a:rPr>
              <a:t>e</a:t>
            </a:r>
            <a:r>
              <a:rPr dirty="0" sz="1400" spc="-35">
                <a:latin typeface="Times New Roman"/>
                <a:cs typeface="Times New Roman"/>
              </a:rPr>
              <a:t>l</a:t>
            </a:r>
            <a:r>
              <a:rPr dirty="0" sz="1400" spc="-10">
                <a:latin typeface="Times New Roman"/>
                <a:cs typeface="Times New Roman"/>
              </a:rPr>
              <a:t>d</a:t>
            </a:r>
            <a:r>
              <a:rPr dirty="0" sz="1400" spc="-70">
                <a:latin typeface="Times New Roman"/>
                <a:cs typeface="Times New Roman"/>
              </a:rPr>
              <a:t>m</a:t>
            </a:r>
            <a:r>
              <a:rPr dirty="0" sz="1400" spc="15">
                <a:latin typeface="Times New Roman"/>
                <a:cs typeface="Times New Roman"/>
              </a:rPr>
              <a:t>a</a:t>
            </a:r>
            <a:r>
              <a:rPr dirty="0" sz="1400">
                <a:latin typeface="Times New Roman"/>
                <a:cs typeface="Times New Roman"/>
              </a:rPr>
              <a:t>n</a:t>
            </a:r>
            <a:r>
              <a:rPr dirty="0" baseline="-21604" sz="1350" spc="7">
                <a:latin typeface="Times New Roman"/>
                <a:cs typeface="Times New Roman"/>
              </a:rPr>
              <a:t>,</a:t>
            </a:r>
            <a:r>
              <a:rPr dirty="0" baseline="-21604" sz="1350">
                <a:latin typeface="Times New Roman"/>
                <a:cs typeface="Times New Roman"/>
              </a:rPr>
              <a:t> </a:t>
            </a:r>
            <a:r>
              <a:rPr dirty="0" baseline="-21604" sz="1350" spc="-165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I</a:t>
            </a:r>
            <a:r>
              <a:rPr dirty="0" sz="1400" spc="-5">
                <a:latin typeface="Times New Roman"/>
                <a:cs typeface="Times New Roman"/>
              </a:rPr>
              <a:t>ta</a:t>
            </a:r>
            <a:r>
              <a:rPr dirty="0" sz="1400" spc="-65">
                <a:latin typeface="Times New Roman"/>
                <a:cs typeface="Times New Roman"/>
              </a:rPr>
              <a:t>m</a:t>
            </a:r>
            <a:r>
              <a:rPr dirty="0" sz="1400" spc="-10">
                <a:latin typeface="Times New Roman"/>
                <a:cs typeface="Times New Roman"/>
              </a:rPr>
              <a:t>ar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40">
                <a:latin typeface="Times New Roman"/>
                <a:cs typeface="Times New Roman"/>
              </a:rPr>
              <a:t>K</a:t>
            </a:r>
            <a:r>
              <a:rPr dirty="0" sz="1400" spc="-35">
                <a:latin typeface="Times New Roman"/>
                <a:cs typeface="Times New Roman"/>
              </a:rPr>
              <a:t>i</a:t>
            </a:r>
            <a:r>
              <a:rPr dirty="0" sz="1400" spc="-70">
                <a:latin typeface="Times New Roman"/>
                <a:cs typeface="Times New Roman"/>
              </a:rPr>
              <a:t>m</a:t>
            </a:r>
            <a:r>
              <a:rPr dirty="0" sz="1400" spc="15">
                <a:latin typeface="Times New Roman"/>
                <a:cs typeface="Times New Roman"/>
              </a:rPr>
              <a:t>c</a:t>
            </a:r>
            <a:r>
              <a:rPr dirty="0" sz="1400" spc="-10">
                <a:latin typeface="Times New Roman"/>
                <a:cs typeface="Times New Roman"/>
              </a:rPr>
              <a:t>h</a:t>
            </a:r>
            <a:r>
              <a:rPr dirty="0" sz="1400" spc="-35">
                <a:latin typeface="Times New Roman"/>
                <a:cs typeface="Times New Roman"/>
              </a:rPr>
              <a:t>i</a:t>
            </a:r>
            <a:r>
              <a:rPr dirty="0" sz="1400" spc="-5">
                <a:latin typeface="Times New Roman"/>
                <a:cs typeface="Times New Roman"/>
              </a:rPr>
              <a:t>,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-35">
                <a:latin typeface="Times New Roman"/>
                <a:cs typeface="Times New Roman"/>
              </a:rPr>
              <a:t>An</a:t>
            </a:r>
            <a:r>
              <a:rPr dirty="0" sz="1400" spc="-10">
                <a:latin typeface="Times New Roman"/>
                <a:cs typeface="Times New Roman"/>
              </a:rPr>
              <a:t>d</a:t>
            </a:r>
            <a:r>
              <a:rPr dirty="0" sz="1400" spc="-15">
                <a:latin typeface="Times New Roman"/>
                <a:cs typeface="Times New Roman"/>
              </a:rPr>
              <a:t>r</a:t>
            </a:r>
            <a:r>
              <a:rPr dirty="0" sz="1400" spc="-10">
                <a:latin typeface="Times New Roman"/>
                <a:cs typeface="Times New Roman"/>
              </a:rPr>
              <a:t>ew</a:t>
            </a:r>
            <a:endParaRPr sz="1400">
              <a:latin typeface="Times New Roman"/>
              <a:cs typeface="Times New Roman"/>
            </a:endParaRPr>
          </a:p>
          <a:p>
            <a:pPr marL="12700" marR="229870">
              <a:lnSpc>
                <a:spcPct val="100000"/>
              </a:lnSpc>
            </a:pPr>
            <a:r>
              <a:rPr dirty="0" sz="1400" spc="-5">
                <a:latin typeface="Times New Roman"/>
                <a:cs typeface="Times New Roman"/>
              </a:rPr>
              <a:t>C</a:t>
            </a:r>
            <a:r>
              <a:rPr dirty="0" sz="1400" spc="-5">
                <a:latin typeface="Times New Roman"/>
                <a:cs typeface="Times New Roman"/>
              </a:rPr>
              <a:t>.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P</a:t>
            </a:r>
            <a:r>
              <a:rPr dirty="0" sz="1400" spc="-10">
                <a:latin typeface="Times New Roman"/>
                <a:cs typeface="Times New Roman"/>
              </a:rPr>
              <a:t>ot</a:t>
            </a:r>
            <a:r>
              <a:rPr dirty="0" sz="1400" spc="-15">
                <a:latin typeface="Times New Roman"/>
                <a:cs typeface="Times New Roman"/>
              </a:rPr>
              <a:t>t</a:t>
            </a:r>
            <a:r>
              <a:rPr dirty="0" sz="1400" spc="-10">
                <a:latin typeface="Times New Roman"/>
                <a:cs typeface="Times New Roman"/>
              </a:rPr>
              <a:t>e</a:t>
            </a:r>
            <a:r>
              <a:rPr dirty="0" sz="1400" spc="-65">
                <a:latin typeface="Times New Roman"/>
                <a:cs typeface="Times New Roman"/>
              </a:rPr>
              <a:t>r</a:t>
            </a:r>
            <a:r>
              <a:rPr dirty="0" sz="1400" spc="-5">
                <a:latin typeface="Times New Roman"/>
                <a:cs typeface="Times New Roman"/>
              </a:rPr>
              <a:t>,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Q</a:t>
            </a:r>
            <a:r>
              <a:rPr dirty="0" sz="1400" spc="-35">
                <a:latin typeface="Times New Roman"/>
                <a:cs typeface="Times New Roman"/>
              </a:rPr>
              <a:t>u</a:t>
            </a:r>
            <a:r>
              <a:rPr dirty="0" sz="1400" spc="-35">
                <a:latin typeface="Times New Roman"/>
                <a:cs typeface="Times New Roman"/>
              </a:rPr>
              <a:t>i</a:t>
            </a:r>
            <a:r>
              <a:rPr dirty="0" sz="1400" spc="-35">
                <a:latin typeface="Times New Roman"/>
                <a:cs typeface="Times New Roman"/>
              </a:rPr>
              <a:t>n</a:t>
            </a:r>
            <a:r>
              <a:rPr dirty="0" sz="1400" spc="-10">
                <a:latin typeface="Times New Roman"/>
                <a:cs typeface="Times New Roman"/>
              </a:rPr>
              <a:t>n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D.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G</a:t>
            </a:r>
            <a:r>
              <a:rPr dirty="0" sz="1400" spc="-30">
                <a:latin typeface="Times New Roman"/>
                <a:cs typeface="Times New Roman"/>
              </a:rPr>
              <a:t>i</a:t>
            </a:r>
            <a:r>
              <a:rPr dirty="0" sz="1400" spc="-10">
                <a:latin typeface="Times New Roman"/>
                <a:cs typeface="Times New Roman"/>
              </a:rPr>
              <a:t>b</a:t>
            </a:r>
            <a:r>
              <a:rPr dirty="0" sz="1400" spc="-5">
                <a:latin typeface="Times New Roman"/>
                <a:cs typeface="Times New Roman"/>
              </a:rPr>
              <a:t>s</a:t>
            </a:r>
            <a:r>
              <a:rPr dirty="0" sz="1400" spc="-10">
                <a:latin typeface="Times New Roman"/>
                <a:cs typeface="Times New Roman"/>
              </a:rPr>
              <a:t>o</a:t>
            </a:r>
            <a:r>
              <a:rPr dirty="0" sz="1400" spc="-35">
                <a:latin typeface="Times New Roman"/>
                <a:cs typeface="Times New Roman"/>
              </a:rPr>
              <a:t>n</a:t>
            </a:r>
            <a:r>
              <a:rPr dirty="0" sz="1400" spc="-5">
                <a:latin typeface="Times New Roman"/>
                <a:cs typeface="Times New Roman"/>
              </a:rPr>
              <a:t>,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</a:t>
            </a:r>
            <a:r>
              <a:rPr dirty="0" sz="1400" spc="-10">
                <a:latin typeface="Times New Roman"/>
                <a:cs typeface="Times New Roman"/>
              </a:rPr>
              <a:t>obe</a:t>
            </a:r>
            <a:r>
              <a:rPr dirty="0" sz="1400" spc="-15">
                <a:latin typeface="Times New Roman"/>
                <a:cs typeface="Times New Roman"/>
              </a:rPr>
              <a:t>r</a:t>
            </a:r>
            <a:r>
              <a:rPr dirty="0" sz="1400" spc="-5">
                <a:latin typeface="Times New Roman"/>
                <a:cs typeface="Times New Roman"/>
              </a:rPr>
              <a:t>t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J</a:t>
            </a:r>
            <a:r>
              <a:rPr dirty="0" sz="1400" spc="-5">
                <a:latin typeface="Times New Roman"/>
                <a:cs typeface="Times New Roman"/>
              </a:rPr>
              <a:t>.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</a:t>
            </a:r>
            <a:r>
              <a:rPr dirty="0" sz="1400" spc="-10">
                <a:latin typeface="Times New Roman"/>
                <a:cs typeface="Times New Roman"/>
              </a:rPr>
              <a:t>a</a:t>
            </a:r>
            <a:r>
              <a:rPr dirty="0" sz="1400" spc="-35">
                <a:latin typeface="Times New Roman"/>
                <a:cs typeface="Times New Roman"/>
              </a:rPr>
              <a:t>v</a:t>
            </a:r>
            <a:r>
              <a:rPr dirty="0" sz="1400" spc="-5">
                <a:latin typeface="Times New Roman"/>
                <a:cs typeface="Times New Roman"/>
              </a:rPr>
              <a:t>a,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40">
                <a:latin typeface="Times New Roman"/>
                <a:cs typeface="Times New Roman"/>
              </a:rPr>
              <a:t>A</a:t>
            </a:r>
            <a:r>
              <a:rPr dirty="0" sz="1400" spc="-5">
                <a:latin typeface="Times New Roman"/>
                <a:cs typeface="Times New Roman"/>
              </a:rPr>
              <a:t>s</a:t>
            </a:r>
            <a:r>
              <a:rPr dirty="0" sz="1400" spc="-35">
                <a:latin typeface="Times New Roman"/>
                <a:cs typeface="Times New Roman"/>
              </a:rPr>
              <a:t>h</a:t>
            </a:r>
            <a:r>
              <a:rPr dirty="0" sz="1400" spc="-35">
                <a:latin typeface="Times New Roman"/>
                <a:cs typeface="Times New Roman"/>
              </a:rPr>
              <a:t>v</a:t>
            </a:r>
            <a:r>
              <a:rPr dirty="0" sz="1400" spc="-35">
                <a:latin typeface="Times New Roman"/>
                <a:cs typeface="Times New Roman"/>
              </a:rPr>
              <a:t>i</a:t>
            </a:r>
            <a:r>
              <a:rPr dirty="0" sz="1400" spc="-10">
                <a:latin typeface="Times New Roman"/>
                <a:cs typeface="Times New Roman"/>
              </a:rPr>
              <a:t>n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-110">
                <a:latin typeface="Times New Roman"/>
                <a:cs typeface="Times New Roman"/>
              </a:rPr>
              <a:t>V</a:t>
            </a:r>
            <a:r>
              <a:rPr dirty="0" sz="1400" spc="-35">
                <a:latin typeface="Times New Roman"/>
                <a:cs typeface="Times New Roman"/>
              </a:rPr>
              <a:t>i</a:t>
            </a:r>
            <a:r>
              <a:rPr dirty="0" sz="1400" spc="-5">
                <a:latin typeface="Times New Roman"/>
                <a:cs typeface="Times New Roman"/>
              </a:rPr>
              <a:t>s</a:t>
            </a:r>
            <a:r>
              <a:rPr dirty="0" sz="1400" spc="-35">
                <a:latin typeface="Times New Roman"/>
                <a:cs typeface="Times New Roman"/>
              </a:rPr>
              <a:t>h</a:t>
            </a:r>
            <a:r>
              <a:rPr dirty="0" sz="1400" spc="-15">
                <a:latin typeface="Times New Roman"/>
                <a:cs typeface="Times New Roman"/>
              </a:rPr>
              <a:t>w</a:t>
            </a:r>
            <a:r>
              <a:rPr dirty="0" sz="1400" spc="-5">
                <a:latin typeface="Times New Roman"/>
                <a:cs typeface="Times New Roman"/>
              </a:rPr>
              <a:t>a</a:t>
            </a:r>
            <a:r>
              <a:rPr dirty="0" sz="1400" spc="-35">
                <a:latin typeface="Times New Roman"/>
                <a:cs typeface="Times New Roman"/>
              </a:rPr>
              <a:t>n</a:t>
            </a:r>
            <a:r>
              <a:rPr dirty="0" sz="1400" spc="-10">
                <a:latin typeface="Times New Roman"/>
                <a:cs typeface="Times New Roman"/>
              </a:rPr>
              <a:t>a</a:t>
            </a:r>
            <a:r>
              <a:rPr dirty="0" sz="1400" spc="5">
                <a:latin typeface="Times New Roman"/>
                <a:cs typeface="Times New Roman"/>
              </a:rPr>
              <a:t>t</a:t>
            </a:r>
            <a:r>
              <a:rPr dirty="0" sz="1400" spc="-10">
                <a:latin typeface="Times New Roman"/>
                <a:cs typeface="Times New Roman"/>
              </a:rPr>
              <a:t>h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</a:t>
            </a:r>
            <a:r>
              <a:rPr dirty="0" sz="1400" spc="-35">
                <a:latin typeface="Times New Roman"/>
                <a:cs typeface="Times New Roman"/>
              </a:rPr>
              <a:t>n</a:t>
            </a:r>
            <a:r>
              <a:rPr dirty="0" sz="1400" spc="-10">
                <a:latin typeface="Times New Roman"/>
                <a:cs typeface="Times New Roman"/>
              </a:rPr>
              <a:t>d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40">
                <a:latin typeface="Times New Roman"/>
                <a:cs typeface="Times New Roman"/>
              </a:rPr>
              <a:t>A</a:t>
            </a:r>
            <a:r>
              <a:rPr dirty="0" sz="1400" spc="-35">
                <a:latin typeface="Times New Roman"/>
                <a:cs typeface="Times New Roman"/>
              </a:rPr>
              <a:t>l</a:t>
            </a:r>
            <a:r>
              <a:rPr dirty="0" sz="1400" spc="-5">
                <a:latin typeface="Times New Roman"/>
                <a:cs typeface="Times New Roman"/>
              </a:rPr>
              <a:t>i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160">
                <a:latin typeface="Times New Roman"/>
                <a:cs typeface="Times New Roman"/>
              </a:rPr>
              <a:t>Y</a:t>
            </a:r>
            <a:r>
              <a:rPr dirty="0" sz="1400" spc="-10">
                <a:latin typeface="Times New Roman"/>
                <a:cs typeface="Times New Roman"/>
              </a:rPr>
              <a:t>azda</a:t>
            </a:r>
            <a:r>
              <a:rPr dirty="0" sz="1400" spc="-35">
                <a:latin typeface="Times New Roman"/>
                <a:cs typeface="Times New Roman"/>
              </a:rPr>
              <a:t>n</a:t>
            </a:r>
            <a:r>
              <a:rPr dirty="0" sz="1400" spc="-5">
                <a:latin typeface="Times New Roman"/>
                <a:cs typeface="Times New Roman"/>
              </a:rPr>
              <a:t>i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 i="1">
                <a:latin typeface="Times New Roman"/>
                <a:cs typeface="Times New Roman"/>
              </a:rPr>
              <a:t>N</a:t>
            </a:r>
            <a:r>
              <a:rPr dirty="0" sz="1400" spc="-10" i="1">
                <a:latin typeface="Times New Roman"/>
                <a:cs typeface="Times New Roman"/>
              </a:rPr>
              <a:t>atu</a:t>
            </a:r>
            <a:r>
              <a:rPr dirty="0" sz="1400" spc="-55" i="1">
                <a:latin typeface="Times New Roman"/>
                <a:cs typeface="Times New Roman"/>
              </a:rPr>
              <a:t>r</a:t>
            </a:r>
            <a:r>
              <a:rPr dirty="0" sz="1400" spc="-10" i="1">
                <a:latin typeface="Times New Roman"/>
                <a:cs typeface="Times New Roman"/>
              </a:rPr>
              <a:t>e</a:t>
            </a:r>
            <a:r>
              <a:rPr dirty="0" sz="1400" spc="10" i="1">
                <a:latin typeface="Times New Roman"/>
                <a:cs typeface="Times New Roman"/>
              </a:rPr>
              <a:t> </a:t>
            </a:r>
            <a:r>
              <a:rPr dirty="0" sz="1400" spc="-25" i="1">
                <a:latin typeface="Times New Roman"/>
                <a:cs typeface="Times New Roman"/>
              </a:rPr>
              <a:t>M</a:t>
            </a:r>
            <a:r>
              <a:rPr dirty="0" sz="1400" spc="-10" i="1">
                <a:latin typeface="Times New Roman"/>
                <a:cs typeface="Times New Roman"/>
              </a:rPr>
              <a:t>ate</a:t>
            </a:r>
            <a:r>
              <a:rPr dirty="0" sz="1400" i="1">
                <a:latin typeface="Times New Roman"/>
                <a:cs typeface="Times New Roman"/>
              </a:rPr>
              <a:t>r</a:t>
            </a:r>
            <a:r>
              <a:rPr dirty="0" sz="1400" spc="-10" i="1">
                <a:latin typeface="Times New Roman"/>
                <a:cs typeface="Times New Roman"/>
              </a:rPr>
              <a:t>ia</a:t>
            </a:r>
            <a:r>
              <a:rPr dirty="0" sz="1400" spc="-15" i="1">
                <a:latin typeface="Times New Roman"/>
                <a:cs typeface="Times New Roman"/>
              </a:rPr>
              <a:t>l</a:t>
            </a:r>
            <a:r>
              <a:rPr dirty="0" sz="1400" spc="-10" i="1">
                <a:latin typeface="Times New Roman"/>
                <a:cs typeface="Times New Roman"/>
              </a:rPr>
              <a:t>s</a:t>
            </a:r>
            <a:r>
              <a:rPr dirty="0" sz="1400" spc="50" i="1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(</a:t>
            </a:r>
            <a:r>
              <a:rPr dirty="0" sz="1400" spc="-10">
                <a:latin typeface="Times New Roman"/>
                <a:cs typeface="Times New Roman"/>
              </a:rPr>
              <a:t>2014</a:t>
            </a:r>
            <a:r>
              <a:rPr dirty="0" sz="1400" spc="-15">
                <a:latin typeface="Times New Roman"/>
                <a:cs typeface="Times New Roman"/>
              </a:rPr>
              <a:t>)</a:t>
            </a:r>
            <a:r>
              <a:rPr dirty="0" sz="1400" spc="-5">
                <a:latin typeface="Times New Roman"/>
                <a:cs typeface="Times New Roman"/>
              </a:rPr>
              <a:t>,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-10" i="1">
                <a:latin typeface="Times New Roman"/>
                <a:cs typeface="Times New Roman"/>
              </a:rPr>
              <a:t>in</a:t>
            </a:r>
            <a:r>
              <a:rPr dirty="0" sz="1400" spc="5" i="1">
                <a:latin typeface="Times New Roman"/>
                <a:cs typeface="Times New Roman"/>
              </a:rPr>
              <a:t> </a:t>
            </a:r>
            <a:r>
              <a:rPr dirty="0" sz="1400" spc="-10" i="1">
                <a:latin typeface="Times New Roman"/>
                <a:cs typeface="Times New Roman"/>
              </a:rPr>
              <a:t>p</a:t>
            </a:r>
            <a:r>
              <a:rPr dirty="0" sz="1400" spc="-50" i="1">
                <a:latin typeface="Times New Roman"/>
                <a:cs typeface="Times New Roman"/>
              </a:rPr>
              <a:t>r</a:t>
            </a:r>
            <a:r>
              <a:rPr dirty="0" sz="1400" spc="-10" i="1">
                <a:latin typeface="Times New Roman"/>
                <a:cs typeface="Times New Roman"/>
              </a:rPr>
              <a:t>e</a:t>
            </a:r>
            <a:r>
              <a:rPr dirty="0" sz="1400" spc="-5" i="1">
                <a:latin typeface="Times New Roman"/>
                <a:cs typeface="Times New Roman"/>
              </a:rPr>
              <a:t>s</a:t>
            </a:r>
            <a:r>
              <a:rPr dirty="0" sz="1400" spc="0" i="1">
                <a:latin typeface="Times New Roman"/>
                <a:cs typeface="Times New Roman"/>
              </a:rPr>
              <a:t>s</a:t>
            </a:r>
            <a:r>
              <a:rPr dirty="0" sz="1400" spc="-5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924425" y="1531874"/>
            <a:ext cx="2224151" cy="2590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Hollis Wickman</dc:creator>
  <dc:title>No Slide Title</dc:title>
  <dcterms:created xsi:type="dcterms:W3CDTF">2015-10-28T13:29:37Z</dcterms:created>
  <dcterms:modified xsi:type="dcterms:W3CDTF">2015-10-28T13:29:37Z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2014-06-30T00:00:00Z</vt:filetime>
  </property>
  <property fmtid="{D5CDD505-2E9C-101B-9397-08002B2CF9AE}" pid="3" name="LastSaved">
    <vt:filetime>2015-10-28T00:00:00Z</vt:filetime>
  </property>
</Properties>
</file>