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
  </p:notesMasterIdLst>
  <p:sldIdLst>
    <p:sldId id="256" r:id="rId2"/>
  </p:sldIdLst>
  <p:sldSz cx="10080625" cy="7559675"/>
  <p:notesSz cx="7772400" cy="10058400"/>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roid Sans Fallback" charset="0"/>
        <a:cs typeface="Droid Sans Fallback" charset="0"/>
      </a:defRPr>
    </a:lvl1pPr>
    <a:lvl2pPr marL="742950" indent="-28575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roid Sans Fallback" charset="0"/>
        <a:cs typeface="Droid Sans Fallback" charset="0"/>
      </a:defRPr>
    </a:lvl2pPr>
    <a:lvl3pPr marL="11430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roid Sans Fallback" charset="0"/>
        <a:cs typeface="Droid Sans Fallback" charset="0"/>
      </a:defRPr>
    </a:lvl3pPr>
    <a:lvl4pPr marL="16002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roid Sans Fallback" charset="0"/>
        <a:cs typeface="Droid Sans Fallback" charset="0"/>
      </a:defRPr>
    </a:lvl4pPr>
    <a:lvl5pPr marL="2057400" indent="-228600" algn="l" defTabSz="457200"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Droid Sans Fallback" charset="0"/>
        <a:cs typeface="Droid Sans Fallback" charset="0"/>
      </a:defRPr>
    </a:lvl5pPr>
    <a:lvl6pPr marL="2286000" algn="l" defTabSz="914400" rtl="0" eaLnBrk="1" latinLnBrk="0" hangingPunct="1">
      <a:defRPr kern="1200">
        <a:solidFill>
          <a:schemeClr val="tx1"/>
        </a:solidFill>
        <a:latin typeface="Arial" charset="0"/>
        <a:ea typeface="Droid Sans Fallback" charset="0"/>
        <a:cs typeface="Droid Sans Fallback" charset="0"/>
      </a:defRPr>
    </a:lvl6pPr>
    <a:lvl7pPr marL="2743200" algn="l" defTabSz="914400" rtl="0" eaLnBrk="1" latinLnBrk="0" hangingPunct="1">
      <a:defRPr kern="1200">
        <a:solidFill>
          <a:schemeClr val="tx1"/>
        </a:solidFill>
        <a:latin typeface="Arial" charset="0"/>
        <a:ea typeface="Droid Sans Fallback" charset="0"/>
        <a:cs typeface="Droid Sans Fallback" charset="0"/>
      </a:defRPr>
    </a:lvl7pPr>
    <a:lvl8pPr marL="3200400" algn="l" defTabSz="914400" rtl="0" eaLnBrk="1" latinLnBrk="0" hangingPunct="1">
      <a:defRPr kern="1200">
        <a:solidFill>
          <a:schemeClr val="tx1"/>
        </a:solidFill>
        <a:latin typeface="Arial" charset="0"/>
        <a:ea typeface="Droid Sans Fallback" charset="0"/>
        <a:cs typeface="Droid Sans Fallback" charset="0"/>
      </a:defRPr>
    </a:lvl8pPr>
    <a:lvl9pPr marL="3657600" algn="l" defTabSz="914400" rtl="0" eaLnBrk="1" latinLnBrk="0" hangingPunct="1">
      <a:defRPr kern="1200">
        <a:solidFill>
          <a:schemeClr val="tx1"/>
        </a:solidFill>
        <a:latin typeface="Arial" charset="0"/>
        <a:ea typeface="Droid Sans Fallback" charset="0"/>
        <a:cs typeface="Droid Sans Fallback"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00"/>
    <a:srgbClr val="CC9900"/>
    <a:srgbClr val="663300"/>
    <a:srgbClr val="CC3399"/>
    <a:srgbClr val="FFCCCC"/>
    <a:srgbClr val="FF99FF"/>
    <a:srgbClr val="000066"/>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98" y="-9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Rot="1" noChangeAspect="1" noChangeArrowheads="1"/>
          </p:cNvSpPr>
          <p:nvPr>
            <p:ph type="sldImg"/>
          </p:nvPr>
        </p:nvSpPr>
        <p:spPr bwMode="auto">
          <a:xfrm>
            <a:off x="1371600" y="763588"/>
            <a:ext cx="5027613"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n-US"/>
          </a:p>
        </p:txBody>
      </p:sp>
      <p:sp>
        <p:nvSpPr>
          <p:cNvPr id="2052"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n-US"/>
          </a:p>
        </p:txBody>
      </p:sp>
      <p:sp>
        <p:nvSpPr>
          <p:cNvPr id="2053"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n-US"/>
          </a:p>
        </p:txBody>
      </p:sp>
      <p:sp>
        <p:nvSpPr>
          <p:cNvPr id="2054"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fld id="{E1A17840-7278-4C76-BB47-1E4A3C255F60}" type="slidenum">
              <a:rPr lang="en-US"/>
              <a:pPr>
                <a:defRPr/>
              </a:pPr>
              <a:t>‹#›</a:t>
            </a:fld>
            <a:endParaRPr lang="en-US"/>
          </a:p>
        </p:txBody>
      </p:sp>
    </p:spTree>
    <p:extLst>
      <p:ext uri="{BB962C8B-B14F-4D97-AF65-F5344CB8AC3E}">
        <p14:creationId xmlns:p14="http://schemas.microsoft.com/office/powerpoint/2010/main" val="424381594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Droid Sans Fallback" charset="0"/>
                <a:cs typeface="Droid Sans Fallback" charset="0"/>
              </a:defRPr>
            </a:lvl1pPr>
            <a:lvl2pPr eaLnBrk="0">
              <a:tabLst>
                <a:tab pos="723900" algn="l"/>
                <a:tab pos="1447800" algn="l"/>
                <a:tab pos="2171700" algn="l"/>
                <a:tab pos="2895600" algn="l"/>
              </a:tabLst>
              <a:defRPr>
                <a:solidFill>
                  <a:schemeClr val="tx1"/>
                </a:solidFill>
                <a:latin typeface="Arial" charset="0"/>
                <a:ea typeface="Droid Sans Fallback" charset="0"/>
                <a:cs typeface="Droid Sans Fallback" charset="0"/>
              </a:defRPr>
            </a:lvl2pPr>
            <a:lvl3pPr eaLnBrk="0">
              <a:tabLst>
                <a:tab pos="723900" algn="l"/>
                <a:tab pos="1447800" algn="l"/>
                <a:tab pos="2171700" algn="l"/>
                <a:tab pos="2895600" algn="l"/>
              </a:tabLst>
              <a:defRPr>
                <a:solidFill>
                  <a:schemeClr val="tx1"/>
                </a:solidFill>
                <a:latin typeface="Arial" charset="0"/>
                <a:ea typeface="Droid Sans Fallback" charset="0"/>
                <a:cs typeface="Droid Sans Fallback" charset="0"/>
              </a:defRPr>
            </a:lvl3pPr>
            <a:lvl4pPr eaLnBrk="0">
              <a:tabLst>
                <a:tab pos="723900" algn="l"/>
                <a:tab pos="1447800" algn="l"/>
                <a:tab pos="2171700" algn="l"/>
                <a:tab pos="2895600" algn="l"/>
              </a:tabLst>
              <a:defRPr>
                <a:solidFill>
                  <a:schemeClr val="tx1"/>
                </a:solidFill>
                <a:latin typeface="Arial" charset="0"/>
                <a:ea typeface="Droid Sans Fallback" charset="0"/>
                <a:cs typeface="Droid Sans Fallback" charset="0"/>
              </a:defRPr>
            </a:lvl4pPr>
            <a:lvl5pPr eaLnBrk="0">
              <a:tabLst>
                <a:tab pos="723900" algn="l"/>
                <a:tab pos="1447800" algn="l"/>
                <a:tab pos="2171700" algn="l"/>
                <a:tab pos="2895600" algn="l"/>
              </a:tabLst>
              <a:defRPr>
                <a:solidFill>
                  <a:schemeClr val="tx1"/>
                </a:solidFill>
                <a:latin typeface="Arial" charset="0"/>
                <a:ea typeface="Droid Sans Fallback" charset="0"/>
                <a:cs typeface="Droid Sans Fallback"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roid Sans Fallback" charset="0"/>
                <a:cs typeface="Droid Sans Fallback"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roid Sans Fallback" charset="0"/>
                <a:cs typeface="Droid Sans Fallback"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roid Sans Fallback" charset="0"/>
                <a:cs typeface="Droid Sans Fallback"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roid Sans Fallback" charset="0"/>
                <a:cs typeface="Droid Sans Fallback" charset="0"/>
              </a:defRPr>
            </a:lvl9pPr>
          </a:lstStyle>
          <a:p>
            <a:pPr eaLnBrk="1"/>
            <a:fld id="{33477511-B1DE-48BF-9020-A02CEB4D8A46}" type="slidenum">
              <a:rPr lang="en-US" smtClean="0">
                <a:solidFill>
                  <a:srgbClr val="000000"/>
                </a:solidFill>
                <a:latin typeface="Times New Roman" pitchFamily="16" charset="0"/>
                <a:ea typeface="DejaVu Sans" charset="0"/>
                <a:cs typeface="DejaVu Sans" charset="0"/>
              </a:rPr>
              <a:pPr eaLnBrk="1"/>
              <a:t>1</a:t>
            </a:fld>
            <a:endParaRPr lang="en-US" smtClean="0">
              <a:solidFill>
                <a:srgbClr val="000000"/>
              </a:solidFill>
              <a:latin typeface="Times New Roman" pitchFamily="16" charset="0"/>
              <a:ea typeface="DejaVu Sans" charset="0"/>
              <a:cs typeface="DejaVu Sans" charset="0"/>
            </a:endParaRPr>
          </a:p>
        </p:txBody>
      </p:sp>
      <p:sp>
        <p:nvSpPr>
          <p:cNvPr id="4099"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Rectangle 2"/>
          <p:cNvSpPr>
            <a:spLocks noGrp="1" noChangeArrowheads="1"/>
          </p:cNvSpPr>
          <p:nvPr>
            <p:ph type="body" idx="1"/>
          </p:nvPr>
        </p:nvSpPr>
        <p:spPr>
          <a:xfrm>
            <a:off x="777875" y="4776788"/>
            <a:ext cx="6218238" cy="4525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0080625" cy="32338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cxnSp>
        <p:nvCxnSpPr>
          <p:cNvPr id="18" name="Straight Connector 17"/>
          <p:cNvCxnSpPr/>
          <p:nvPr/>
        </p:nvCxnSpPr>
        <p:spPr>
          <a:xfrm>
            <a:off x="0" y="3224586"/>
            <a:ext cx="10080625" cy="175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772172" y="2603888"/>
            <a:ext cx="4536281" cy="1243147"/>
          </a:xfrm>
          <a:prstGeom prst="rect">
            <a:avLst/>
          </a:prstGeom>
          <a:solidFill>
            <a:schemeClr val="tx1"/>
          </a:solidFill>
          <a:ln w="76200" cmpd="thinThick">
            <a:solidFill>
              <a:schemeClr val="tx1"/>
            </a:solidFill>
            <a:miter lim="800000"/>
          </a:ln>
        </p:spPr>
        <p:txBody>
          <a:bodyPr vert="horz" lIns="100794" tIns="50397" rIns="100794" bIns="50397" rtlCol="0" anchor="ctr" anchorCtr="0">
            <a:normAutofit/>
          </a:bodyPr>
          <a:lstStyle/>
          <a:p>
            <a:pPr algn="ctr" defTabSz="1007943" rtl="0" eaLnBrk="1" latinLnBrk="0" hangingPunct="1">
              <a:spcBef>
                <a:spcPts val="441"/>
              </a:spcBef>
              <a:buNone/>
            </a:pPr>
            <a:endParaRPr lang="en-US" sz="20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828176" y="3357056"/>
            <a:ext cx="4424274" cy="472480"/>
          </a:xfrm>
        </p:spPr>
        <p:txBody>
          <a:bodyPr tIns="0" anchor="t">
            <a:noAutofit/>
          </a:bodyPr>
          <a:lstStyle>
            <a:lvl1pPr marL="0" indent="0" algn="ctr">
              <a:buNone/>
              <a:defRPr sz="1800" b="0" i="0" cap="none" spc="0" baseline="0">
                <a:solidFill>
                  <a:schemeClr val="bg1">
                    <a:lumMod val="75000"/>
                    <a:lumOff val="2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828176" y="2643086"/>
            <a:ext cx="4424274" cy="660772"/>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pPr>
              <a:defRPr/>
            </a:pPr>
            <a:endParaRPr lang="en-US"/>
          </a:p>
        </p:txBody>
      </p:sp>
      <p:sp>
        <p:nvSpPr>
          <p:cNvPr id="17" name="Slide Number Placeholder 16"/>
          <p:cNvSpPr>
            <a:spLocks noGrp="1"/>
          </p:cNvSpPr>
          <p:nvPr>
            <p:ph type="sldNum" sz="quarter" idx="11"/>
          </p:nvPr>
        </p:nvSpPr>
        <p:spPr/>
        <p:txBody>
          <a:bodyPr/>
          <a:lstStyle/>
          <a:p>
            <a:pPr>
              <a:defRPr/>
            </a:pPr>
            <a:fld id="{B4D0CE34-7FF0-48C5-82E7-90DFDFF22132}" type="slidenum">
              <a:rPr lang="en-US" smtClean="0"/>
              <a:pPr>
                <a:defRPr/>
              </a:pPr>
              <a:t>‹#›</a:t>
            </a:fld>
            <a:endParaRPr lang="en-US"/>
          </a:p>
        </p:txBody>
      </p:sp>
      <p:sp>
        <p:nvSpPr>
          <p:cNvPr id="19" name="Footer Placeholder 18"/>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3286EC3-B5BB-41A3-AB8A-773ED2ECED3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704689" y="3779837"/>
            <a:ext cx="7559675" cy="1751"/>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8484526" cy="7559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3" name="Vertical Text Placeholder 2"/>
          <p:cNvSpPr>
            <a:spLocks noGrp="1"/>
          </p:cNvSpPr>
          <p:nvPr>
            <p:ph type="body" orient="vert" idx="1"/>
          </p:nvPr>
        </p:nvSpPr>
        <p:spPr>
          <a:xfrm>
            <a:off x="504031" y="1007958"/>
            <a:ext cx="7308453" cy="5543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FFBDFA6-08FB-459E-8AC4-03EACCF5C8A1}" type="slidenum">
              <a:rPr lang="en-US" smtClean="0"/>
              <a:pPr>
                <a:defRPr/>
              </a:pPr>
              <a:t>‹#›</a:t>
            </a:fld>
            <a:endParaRPr lang="en-US"/>
          </a:p>
        </p:txBody>
      </p:sp>
      <p:sp>
        <p:nvSpPr>
          <p:cNvPr id="2" name="Vertical Title 1"/>
          <p:cNvSpPr>
            <a:spLocks noGrp="1"/>
          </p:cNvSpPr>
          <p:nvPr>
            <p:ph type="title" orient="vert"/>
          </p:nvPr>
        </p:nvSpPr>
        <p:spPr>
          <a:xfrm>
            <a:off x="7980495" y="1007958"/>
            <a:ext cx="1021931" cy="5543762"/>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504031" y="2227584"/>
            <a:ext cx="9072563" cy="44921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pPr>
              <a:defRPr/>
            </a:pPr>
            <a:endParaRPr lang="en-US"/>
          </a:p>
        </p:txBody>
      </p:sp>
      <p:sp>
        <p:nvSpPr>
          <p:cNvPr id="12" name="Slide Number Placeholder 11"/>
          <p:cNvSpPr>
            <a:spLocks noGrp="1"/>
          </p:cNvSpPr>
          <p:nvPr>
            <p:ph type="sldNum" sz="quarter" idx="15"/>
          </p:nvPr>
        </p:nvSpPr>
        <p:spPr/>
        <p:txBody>
          <a:bodyPr/>
          <a:lstStyle/>
          <a:p>
            <a:pPr>
              <a:defRPr/>
            </a:pPr>
            <a:fld id="{E36B1E3C-6FE4-4482-8E53-129CC718D871}" type="slidenum">
              <a:rPr lang="en-US" smtClean="0"/>
              <a:pPr>
                <a:defRPr/>
              </a:pPr>
              <a:t>‹#›</a:t>
            </a:fld>
            <a:endParaRPr lang="en-US"/>
          </a:p>
        </p:txBody>
      </p:sp>
      <p:sp>
        <p:nvSpPr>
          <p:cNvPr id="13" name="Footer Placeholder 12"/>
          <p:cNvSpPr>
            <a:spLocks noGrp="1"/>
          </p:cNvSpPr>
          <p:nvPr>
            <p:ph type="ftr" sz="quarter" idx="16"/>
          </p:nvPr>
        </p:nvSpPr>
        <p:spPr/>
        <p:txBody>
          <a:body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0" y="4324134"/>
            <a:ext cx="10080625" cy="32355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cxnSp>
        <p:nvCxnSpPr>
          <p:cNvPr id="11" name="Straight Connector 10"/>
          <p:cNvCxnSpPr/>
          <p:nvPr/>
        </p:nvCxnSpPr>
        <p:spPr>
          <a:xfrm>
            <a:off x="0" y="4323014"/>
            <a:ext cx="10080625" cy="175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772172" y="3712640"/>
            <a:ext cx="4536281" cy="1243147"/>
          </a:xfrm>
          <a:prstGeom prst="rect">
            <a:avLst/>
          </a:prstGeom>
          <a:solidFill>
            <a:schemeClr val="tx1"/>
          </a:solidFill>
          <a:ln w="76200" cmpd="thinThick">
            <a:solidFill>
              <a:schemeClr val="tx1"/>
            </a:solidFill>
            <a:miter lim="800000"/>
          </a:ln>
        </p:spPr>
        <p:txBody>
          <a:bodyPr vert="horz" lIns="100794" tIns="50397" rIns="100794" bIns="50397" rtlCol="0" anchor="ctr" anchorCtr="0">
            <a:normAutofit/>
          </a:bodyPr>
          <a:lstStyle/>
          <a:p>
            <a:pPr algn="ctr" defTabSz="1007943" rtl="0" eaLnBrk="1" latinLnBrk="0" hangingPunct="1">
              <a:spcBef>
                <a:spcPts val="441"/>
              </a:spcBef>
              <a:buNone/>
            </a:pPr>
            <a:endParaRPr lang="en-US" sz="20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788105" y="3711766"/>
            <a:ext cx="4504418" cy="779139"/>
          </a:xfrm>
          <a:prstGeom prst="rect">
            <a:avLst/>
          </a:prstGeom>
          <a:noFill/>
          <a:ln w="98425" cmpd="thinThick">
            <a:noFill/>
            <a:miter lim="800000"/>
          </a:ln>
        </p:spPr>
        <p:txBody>
          <a:bodyPr vert="horz" lIns="100794" tIns="50397" rIns="100794" bIns="0" rtlCol="0" anchor="b" anchorCtr="0">
            <a:normAutofit/>
          </a:bodyPr>
          <a:lstStyle>
            <a:lvl1pPr>
              <a:defRPr kumimoji="0" lang="en-US" sz="20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776518" y="4502490"/>
            <a:ext cx="4527591" cy="437723"/>
          </a:xfrm>
        </p:spPr>
        <p:txBody>
          <a:bodyPr tIns="0" anchor="t" anchorCtr="0">
            <a:normAutofit/>
          </a:bodyPr>
          <a:lstStyle>
            <a:lvl1pPr marL="0" indent="0" algn="ctr">
              <a:buNone/>
              <a:defRPr kumimoji="0" lang="en-US" sz="18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pPr>
              <a:defRPr/>
            </a:pPr>
            <a:endParaRPr lang="en-US"/>
          </a:p>
        </p:txBody>
      </p:sp>
      <p:sp>
        <p:nvSpPr>
          <p:cNvPr id="14" name="Slide Number Placeholder 13"/>
          <p:cNvSpPr>
            <a:spLocks noGrp="1"/>
          </p:cNvSpPr>
          <p:nvPr>
            <p:ph type="sldNum" sz="quarter" idx="11"/>
          </p:nvPr>
        </p:nvSpPr>
        <p:spPr/>
        <p:txBody>
          <a:bodyPr/>
          <a:lstStyle/>
          <a:p>
            <a:pPr>
              <a:defRPr/>
            </a:pPr>
            <a:fld id="{27E35B2D-01D8-423D-A9F6-1924E02A0C0B}" type="slidenum">
              <a:rPr lang="en-US" smtClean="0"/>
              <a:pPr>
                <a:defRPr/>
              </a:pPr>
              <a:t>‹#›</a:t>
            </a:fld>
            <a:endParaRPr lang="en-US"/>
          </a:p>
        </p:txBody>
      </p:sp>
      <p:sp>
        <p:nvSpPr>
          <p:cNvPr id="15" name="Footer Placeholder 14"/>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504032" y="2227584"/>
            <a:ext cx="4435475" cy="4414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5141119" y="2227584"/>
            <a:ext cx="4435475" cy="4414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pPr>
              <a:defRPr/>
            </a:pPr>
            <a:endParaRPr lang="en-US"/>
          </a:p>
        </p:txBody>
      </p:sp>
      <p:sp>
        <p:nvSpPr>
          <p:cNvPr id="12" name="Slide Number Placeholder 11"/>
          <p:cNvSpPr>
            <a:spLocks noGrp="1"/>
          </p:cNvSpPr>
          <p:nvPr>
            <p:ph type="sldNum" sz="quarter" idx="16"/>
          </p:nvPr>
        </p:nvSpPr>
        <p:spPr/>
        <p:txBody>
          <a:bodyPr/>
          <a:lstStyle/>
          <a:p>
            <a:pPr>
              <a:defRPr/>
            </a:pPr>
            <a:fld id="{6EC0FE67-094C-4849-8F78-A1A9AFFCCFE0}" type="slidenum">
              <a:rPr lang="en-US" smtClean="0"/>
              <a:pPr>
                <a:defRPr/>
              </a:pPr>
              <a:t>‹#›</a:t>
            </a:fld>
            <a:endParaRPr lang="en-US"/>
          </a:p>
        </p:txBody>
      </p:sp>
      <p:sp>
        <p:nvSpPr>
          <p:cNvPr id="13" name="Footer Placeholder 12"/>
          <p:cNvSpPr>
            <a:spLocks noGrp="1"/>
          </p:cNvSpPr>
          <p:nvPr>
            <p:ph type="ftr" sz="quarter" idx="17"/>
          </p:nvPr>
        </p:nvSpPr>
        <p:spPr/>
        <p:txBody>
          <a:bodyPr/>
          <a:lstStyle/>
          <a:p>
            <a:pPr>
              <a:defRPr/>
            </a:pPr>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504032" y="3107866"/>
            <a:ext cx="4435475" cy="35379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5141119" y="3104506"/>
            <a:ext cx="4435475" cy="35379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504031" y="2227584"/>
            <a:ext cx="4435475" cy="776127"/>
          </a:xfrm>
          <a:noFill/>
          <a:ln w="98425" cmpd="thinThick">
            <a:noFill/>
            <a:miter lim="800000"/>
          </a:ln>
        </p:spPr>
        <p:txBody>
          <a:bodyPr vert="horz" lIns="100794" tIns="50397" rIns="100794" bIns="50397" rtlCol="0" anchor="ctr" anchorCtr="0">
            <a:normAutofit/>
          </a:bodyPr>
          <a:lstStyle>
            <a:lvl1pPr marL="0" indent="0" algn="ctr" defTabSz="1007943" rtl="0" eaLnBrk="1" latinLnBrk="0" hangingPunct="1">
              <a:spcBef>
                <a:spcPts val="441"/>
              </a:spcBef>
              <a:buNone/>
              <a:defRPr lang="en-US" sz="2000" b="1" kern="1200" cap="none" spc="220" baseline="0" smtClean="0">
                <a:solidFill>
                  <a:schemeClr val="tx1"/>
                </a:solidFill>
                <a:latin typeface="+mj-lt"/>
                <a:ea typeface="+mj-ea"/>
                <a:cs typeface="Tunga" pitchFamily="2"/>
              </a:defRPr>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n-US" smtClean="0"/>
              <a:t>Click to edit Master text styles</a:t>
            </a:r>
          </a:p>
        </p:txBody>
      </p:sp>
      <p:sp>
        <p:nvSpPr>
          <p:cNvPr id="21" name="Text Placeholder 3"/>
          <p:cNvSpPr>
            <a:spLocks noGrp="1"/>
          </p:cNvSpPr>
          <p:nvPr>
            <p:ph type="body" sz="half" idx="15"/>
          </p:nvPr>
        </p:nvSpPr>
        <p:spPr>
          <a:xfrm>
            <a:off x="5141119" y="2227584"/>
            <a:ext cx="4435475" cy="776127"/>
          </a:xfrm>
          <a:noFill/>
          <a:ln w="98425" cmpd="thinThick">
            <a:noFill/>
            <a:miter lim="800000"/>
          </a:ln>
        </p:spPr>
        <p:txBody>
          <a:bodyPr vert="horz" lIns="100794" tIns="50397" rIns="100794" bIns="50397" rtlCol="0" anchor="ctr" anchorCtr="0">
            <a:normAutofit/>
          </a:bodyPr>
          <a:lstStyle>
            <a:lvl1pPr marL="0" indent="0" algn="ctr" defTabSz="1007943" rtl="0" eaLnBrk="1" latinLnBrk="0" hangingPunct="1">
              <a:spcBef>
                <a:spcPts val="441"/>
              </a:spcBef>
              <a:buNone/>
              <a:defRPr lang="en-US" sz="2000" b="1" i="0" kern="1200" cap="none" spc="220" baseline="0" dirty="0" smtClean="0">
                <a:solidFill>
                  <a:schemeClr val="tx1"/>
                </a:solidFill>
                <a:latin typeface="+mj-lt"/>
                <a:ea typeface="+mj-ea"/>
                <a:cs typeface="Tunga" pitchFamily="2"/>
              </a:defRPr>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marL="0" lvl="0" indent="0" algn="ctr" defTabSz="1007943" rtl="0" eaLnBrk="1" latinLnBrk="0" hangingPunct="1">
              <a:lnSpc>
                <a:spcPct val="110000"/>
              </a:lnSpc>
              <a:spcBef>
                <a:spcPts val="441"/>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pPr>
              <a:defRPr/>
            </a:pPr>
            <a:endParaRPr lang="en-US"/>
          </a:p>
        </p:txBody>
      </p:sp>
      <p:sp>
        <p:nvSpPr>
          <p:cNvPr id="12" name="Slide Number Placeholder 11"/>
          <p:cNvSpPr>
            <a:spLocks noGrp="1"/>
          </p:cNvSpPr>
          <p:nvPr>
            <p:ph type="sldNum" sz="quarter" idx="17"/>
          </p:nvPr>
        </p:nvSpPr>
        <p:spPr/>
        <p:txBody>
          <a:bodyPr/>
          <a:lstStyle/>
          <a:p>
            <a:pPr>
              <a:defRPr/>
            </a:pPr>
            <a:fld id="{CCCC8F7B-A2D3-4F99-A018-8C2CD7EEBABC}" type="slidenum">
              <a:rPr lang="en-US" smtClean="0"/>
              <a:pPr>
                <a:defRPr/>
              </a:pPr>
              <a:t>‹#›</a:t>
            </a:fld>
            <a:endParaRPr lang="en-US"/>
          </a:p>
        </p:txBody>
      </p:sp>
      <p:sp>
        <p:nvSpPr>
          <p:cNvPr id="13" name="Footer Placeholder 12"/>
          <p:cNvSpPr>
            <a:spLocks noGrp="1"/>
          </p:cNvSpPr>
          <p:nvPr>
            <p:ph type="ftr" sz="quarter" idx="18"/>
          </p:nvPr>
        </p:nvSpPr>
        <p:spPr/>
        <p:txBody>
          <a:bodyPr/>
          <a:lstStyle/>
          <a:p>
            <a:pPr>
              <a:defRPr/>
            </a:pPr>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pPr>
              <a:defRPr/>
            </a:pPr>
            <a:endParaRPr lang="en-US"/>
          </a:p>
        </p:txBody>
      </p:sp>
      <p:sp>
        <p:nvSpPr>
          <p:cNvPr id="16" name="Slide Number Placeholder 15"/>
          <p:cNvSpPr>
            <a:spLocks noGrp="1"/>
          </p:cNvSpPr>
          <p:nvPr>
            <p:ph type="sldNum" sz="quarter" idx="11"/>
          </p:nvPr>
        </p:nvSpPr>
        <p:spPr/>
        <p:txBody>
          <a:bodyPr/>
          <a:lstStyle/>
          <a:p>
            <a:pPr>
              <a:defRPr/>
            </a:pPr>
            <a:fld id="{F8BFD4AE-9D6A-4982-B370-29F0CD7BF7E1}" type="slidenum">
              <a:rPr lang="en-US" smtClean="0"/>
              <a:pPr>
                <a:defRPr/>
              </a:pPr>
              <a:t>‹#›</a:t>
            </a:fld>
            <a:endParaRPr lang="en-US"/>
          </a:p>
        </p:txBody>
      </p:sp>
      <p:sp>
        <p:nvSpPr>
          <p:cNvPr id="17" name="Footer Placeholder 16"/>
          <p:cNvSpPr>
            <a:spLocks noGrp="1"/>
          </p:cNvSpPr>
          <p:nvPr>
            <p:ph type="ftr"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pPr>
              <a:defRPr/>
            </a:pPr>
            <a:endParaRPr lang="en-US"/>
          </a:p>
        </p:txBody>
      </p:sp>
      <p:sp>
        <p:nvSpPr>
          <p:cNvPr id="8" name="Slide Number Placeholder 7"/>
          <p:cNvSpPr>
            <a:spLocks noGrp="1"/>
          </p:cNvSpPr>
          <p:nvPr>
            <p:ph type="sldNum" sz="quarter" idx="11"/>
          </p:nvPr>
        </p:nvSpPr>
        <p:spPr/>
        <p:txBody>
          <a:bodyPr/>
          <a:lstStyle/>
          <a:p>
            <a:pPr>
              <a:defRPr/>
            </a:pPr>
            <a:fld id="{FFB3C0BA-1A50-451A-BC3C-5C3D6F86A0DD}" type="slidenum">
              <a:rPr lang="en-US" smtClean="0"/>
              <a:pPr>
                <a:defRPr/>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638102" y="2110410"/>
            <a:ext cx="6804422" cy="387013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915319" y="6077979"/>
            <a:ext cx="6249988" cy="604774"/>
          </a:xfrm>
        </p:spPr>
        <p:txBody>
          <a:bodyPr vert="horz" lIns="100794" tIns="0" rIns="100794" bIns="50397" rtlCol="0" anchor="ctr">
            <a:normAutofit/>
          </a:bodyPr>
          <a:lstStyle>
            <a:lvl1pPr marL="0" indent="0" algn="ctr" defTabSz="1007943" rtl="0" eaLnBrk="1" latinLnBrk="0" hangingPunct="1">
              <a:lnSpc>
                <a:spcPct val="100000"/>
              </a:lnSpc>
              <a:spcBef>
                <a:spcPts val="0"/>
              </a:spcBef>
              <a:buClr>
                <a:schemeClr val="accent1"/>
              </a:buClr>
              <a:buFont typeface="Arial" pitchFamily="34" charset="0"/>
              <a:buNone/>
              <a:defRPr lang="en-US" sz="1500" b="0" i="0" kern="1200" cap="none" spc="0" baseline="0" smtClean="0">
                <a:solidFill>
                  <a:schemeClr val="tx1"/>
                </a:solidFill>
                <a:latin typeface="+mn-lt"/>
                <a:ea typeface="+mn-ea"/>
                <a:cs typeface="Tahoma" pitchFamily="34" charset="0"/>
              </a:defRPr>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pPr>
              <a:defRPr/>
            </a:pPr>
            <a:endParaRPr lang="en-US"/>
          </a:p>
        </p:txBody>
      </p:sp>
      <p:sp>
        <p:nvSpPr>
          <p:cNvPr id="19" name="Slide Number Placeholder 18"/>
          <p:cNvSpPr>
            <a:spLocks noGrp="1"/>
          </p:cNvSpPr>
          <p:nvPr>
            <p:ph type="sldNum" sz="quarter" idx="16"/>
          </p:nvPr>
        </p:nvSpPr>
        <p:spPr/>
        <p:txBody>
          <a:bodyPr/>
          <a:lstStyle/>
          <a:p>
            <a:pPr>
              <a:defRPr/>
            </a:pPr>
            <a:fld id="{D1BDB9C0-7BE0-488C-BBEC-D85F49A72C72}" type="slidenum">
              <a:rPr lang="en-US" smtClean="0"/>
              <a:pPr>
                <a:defRPr/>
              </a:pPr>
              <a:t>‹#›</a:t>
            </a:fld>
            <a:endParaRPr lang="en-US"/>
          </a:p>
        </p:txBody>
      </p:sp>
      <p:sp>
        <p:nvSpPr>
          <p:cNvPr id="23" name="Footer Placeholder 22"/>
          <p:cNvSpPr>
            <a:spLocks noGrp="1"/>
          </p:cNvSpPr>
          <p:nvPr>
            <p:ph type="ftr" sz="quarter" idx="17"/>
          </p:nvPr>
        </p:nvSpPr>
        <p:spPr/>
        <p:txBody>
          <a:body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041932" y="2234302"/>
            <a:ext cx="5996761" cy="3597680"/>
          </a:xfrm>
          <a:solidFill>
            <a:schemeClr val="tx1"/>
          </a:solidFill>
          <a:ln w="69850" cmpd="dbl">
            <a:solidFill>
              <a:schemeClr val="tx1"/>
            </a:solidFill>
            <a:miter lim="800000"/>
          </a:ln>
        </p:spPr>
        <p:txBody>
          <a:bodyPr vert="horz" lIns="100794" tIns="50397" rIns="100794" bIns="50397" rtlCol="0" anchor="ctr" anchorCtr="0">
            <a:normAutofit/>
          </a:bodyPr>
          <a:lstStyle>
            <a:lvl1pPr marL="0" indent="0" algn="ctr" defTabSz="1007943" rtl="0" eaLnBrk="1" latinLnBrk="0" hangingPunct="1">
              <a:spcBef>
                <a:spcPts val="441"/>
              </a:spcBef>
              <a:buNone/>
              <a:defRPr lang="en-US" sz="2000" b="0" kern="1200" cap="none" spc="0" baseline="0" dirty="0">
                <a:solidFill>
                  <a:schemeClr val="bg1"/>
                </a:solidFill>
                <a:latin typeface="+mj-lt"/>
                <a:ea typeface="+mj-ea"/>
                <a:cs typeface="Tunga" pitchFamily="2"/>
              </a:defRPr>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r>
              <a:rPr lang="en-US" smtClean="0"/>
              <a:t>Click icon to add picture</a:t>
            </a:r>
            <a:endParaRPr lang="en-US" dirty="0"/>
          </a:p>
        </p:txBody>
      </p:sp>
      <p:sp>
        <p:nvSpPr>
          <p:cNvPr id="25" name="Text Placeholder 24"/>
          <p:cNvSpPr>
            <a:spLocks noGrp="1"/>
          </p:cNvSpPr>
          <p:nvPr>
            <p:ph type="body" sz="quarter" idx="13"/>
          </p:nvPr>
        </p:nvSpPr>
        <p:spPr>
          <a:xfrm>
            <a:off x="1915319" y="6081339"/>
            <a:ext cx="6249988" cy="604774"/>
          </a:xfrm>
        </p:spPr>
        <p:txBody>
          <a:bodyPr vert="horz" lIns="100794" tIns="0" rIns="100794" bIns="0" rtlCol="0" anchor="ctr" anchorCtr="0">
            <a:normAutofit/>
          </a:bodyPr>
          <a:lstStyle>
            <a:lvl1pPr marL="0" indent="0">
              <a:spcBef>
                <a:spcPts val="0"/>
              </a:spcBef>
              <a:buNone/>
              <a:defRPr lang="en-US" sz="1500" b="0" i="0" kern="1200" cap="none" spc="33" baseline="0" smtClean="0">
                <a:solidFill>
                  <a:schemeClr val="tx2"/>
                </a:solidFill>
                <a:latin typeface="+mn-lt"/>
                <a:ea typeface="+mn-ea"/>
                <a:cs typeface="Tahoma" pitchFamily="34" charset="0"/>
              </a:defRPr>
            </a:lvl1pPr>
            <a:lvl2pPr marL="188989" indent="1750">
              <a:buNone/>
              <a:defRPr>
                <a:solidFill>
                  <a:schemeClr val="bg2"/>
                </a:solidFill>
              </a:defRPr>
            </a:lvl2pPr>
            <a:lvl3pPr marL="379729" indent="7000">
              <a:buNone/>
              <a:defRPr>
                <a:solidFill>
                  <a:schemeClr val="bg2"/>
                </a:solidFill>
              </a:defRPr>
            </a:lvl3pPr>
            <a:lvl4pPr marL="568718" indent="3500">
              <a:buNone/>
              <a:defRPr>
                <a:solidFill>
                  <a:schemeClr val="bg2"/>
                </a:solidFill>
              </a:defRPr>
            </a:lvl4pPr>
            <a:lvl5pPr marL="759457" indent="-1750">
              <a:buNone/>
              <a:defRPr>
                <a:solidFill>
                  <a:schemeClr val="bg2"/>
                </a:solidFill>
              </a:defRPr>
            </a:lvl5pPr>
          </a:lstStyle>
          <a:p>
            <a:pPr marL="0" lvl="0" indent="0" algn="ctr" defTabSz="1007943" rtl="0" eaLnBrk="1" latinLnBrk="0" hangingPunct="1">
              <a:spcBef>
                <a:spcPts val="661"/>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772172" y="1075154"/>
            <a:ext cx="4536281" cy="772767"/>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3286704" y="301130"/>
            <a:ext cx="3507217" cy="321986"/>
          </a:xfrm>
        </p:spPr>
        <p:txBody>
          <a:bodyPr/>
          <a:lstStyle/>
          <a:p>
            <a:pPr>
              <a:defRPr/>
            </a:pPr>
            <a:endParaRPr lang="en-US"/>
          </a:p>
        </p:txBody>
      </p:sp>
      <p:sp>
        <p:nvSpPr>
          <p:cNvPr id="14" name="Slide Number Placeholder 13"/>
          <p:cNvSpPr>
            <a:spLocks noGrp="1"/>
          </p:cNvSpPr>
          <p:nvPr>
            <p:ph type="sldNum" sz="quarter" idx="15"/>
          </p:nvPr>
        </p:nvSpPr>
        <p:spPr>
          <a:xfrm>
            <a:off x="4452276" y="6803707"/>
            <a:ext cx="1176073" cy="335986"/>
          </a:xfrm>
        </p:spPr>
        <p:txBody>
          <a:bodyPr/>
          <a:lstStyle/>
          <a:p>
            <a:pPr>
              <a:defRPr/>
            </a:pPr>
            <a:fld id="{2F96CA4F-C531-4DA1-9DB3-D039D0373CAE}" type="slidenum">
              <a:rPr lang="en-US" smtClean="0"/>
              <a:pPr>
                <a:defRPr/>
              </a:pPr>
              <a:t>‹#›</a:t>
            </a:fld>
            <a:endParaRPr lang="en-US"/>
          </a:p>
        </p:txBody>
      </p:sp>
      <p:sp>
        <p:nvSpPr>
          <p:cNvPr id="15" name="Footer Placeholder 14"/>
          <p:cNvSpPr>
            <a:spLocks noGrp="1"/>
          </p:cNvSpPr>
          <p:nvPr>
            <p:ph type="ftr" sz="quarter" idx="16"/>
          </p:nvPr>
        </p:nvSpPr>
        <p:spPr>
          <a:xfrm>
            <a:off x="1596099" y="7150193"/>
            <a:ext cx="6888427" cy="321986"/>
          </a:xfrm>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Rectangle 7"/>
          <p:cNvSpPr/>
          <p:nvPr/>
        </p:nvSpPr>
        <p:spPr bwMode="hidden">
          <a:xfrm>
            <a:off x="0" y="1472663"/>
            <a:ext cx="10080625" cy="60870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endParaRPr lang="en-US"/>
          </a:p>
        </p:txBody>
      </p:sp>
      <p:sp>
        <p:nvSpPr>
          <p:cNvPr id="3" name="Text Placeholder 2"/>
          <p:cNvSpPr>
            <a:spLocks noGrp="1"/>
          </p:cNvSpPr>
          <p:nvPr>
            <p:ph type="body" idx="1"/>
          </p:nvPr>
        </p:nvSpPr>
        <p:spPr>
          <a:xfrm>
            <a:off x="504031" y="2225905"/>
            <a:ext cx="9072563" cy="4538605"/>
          </a:xfrm>
          <a:prstGeom prst="rect">
            <a:avLst/>
          </a:prstGeom>
        </p:spPr>
        <p:txBody>
          <a:bodyPr vert="horz" lIns="100794" tIns="50397" rIns="100794" bIns="5039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286704" y="301130"/>
            <a:ext cx="3507217" cy="321986"/>
          </a:xfrm>
          <a:prstGeom prst="rect">
            <a:avLst/>
          </a:prstGeom>
        </p:spPr>
        <p:txBody>
          <a:bodyPr vert="horz" lIns="100794" tIns="50397" rIns="100794" bIns="50397" rtlCol="0" anchor="ctr">
            <a:noAutofit/>
          </a:bodyPr>
          <a:lstStyle>
            <a:lvl1pPr algn="ctr">
              <a:defRPr sz="1300" b="0" cap="all" spc="331" baseline="0">
                <a:solidFill>
                  <a:schemeClr val="tx1"/>
                </a:solidFill>
              </a:defRPr>
            </a:lvl1pPr>
          </a:lstStyle>
          <a:p>
            <a:pPr>
              <a:defRPr/>
            </a:pPr>
            <a:endParaRPr lang="en-US"/>
          </a:p>
        </p:txBody>
      </p:sp>
      <p:sp>
        <p:nvSpPr>
          <p:cNvPr id="5" name="Footer Placeholder 4"/>
          <p:cNvSpPr>
            <a:spLocks noGrp="1"/>
          </p:cNvSpPr>
          <p:nvPr>
            <p:ph type="ftr" sz="quarter" idx="3"/>
          </p:nvPr>
        </p:nvSpPr>
        <p:spPr>
          <a:xfrm>
            <a:off x="1596099" y="7150193"/>
            <a:ext cx="6888427" cy="321986"/>
          </a:xfrm>
          <a:prstGeom prst="rect">
            <a:avLst/>
          </a:prstGeom>
        </p:spPr>
        <p:txBody>
          <a:bodyPr vert="horz" lIns="100794" tIns="50397" rIns="100794" bIns="50397" rtlCol="0" anchor="ctr">
            <a:normAutofit/>
          </a:bodyPr>
          <a:lstStyle>
            <a:lvl1pPr algn="ctr">
              <a:defRPr sz="1200" b="0" cap="all" spc="331" baseline="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4452276" y="6803707"/>
            <a:ext cx="1176073" cy="335986"/>
          </a:xfrm>
          <a:prstGeom prst="rect">
            <a:avLst/>
          </a:prstGeom>
          <a:ln>
            <a:noFill/>
          </a:ln>
        </p:spPr>
        <p:txBody>
          <a:bodyPr vert="horz" lIns="0" tIns="0" rIns="0" bIns="0" rtlCol="0" anchor="ctr">
            <a:normAutofit/>
          </a:bodyPr>
          <a:lstStyle>
            <a:lvl1pPr algn="ctr">
              <a:defRPr sz="1300" b="1">
                <a:solidFill>
                  <a:schemeClr val="tx1"/>
                </a:solidFill>
              </a:defRPr>
            </a:lvl1pPr>
          </a:lstStyle>
          <a:p>
            <a:pPr>
              <a:defRPr/>
            </a:pPr>
            <a:fld id="{54C8D1C4-EC98-4E63-8B0C-12E8ADA21487}" type="slidenum">
              <a:rPr lang="en-US" smtClean="0"/>
              <a:pPr>
                <a:defRPr/>
              </a:pPr>
              <a:t>‹#›</a:t>
            </a:fld>
            <a:endParaRPr lang="en-US"/>
          </a:p>
        </p:txBody>
      </p:sp>
      <p:cxnSp>
        <p:nvCxnSpPr>
          <p:cNvPr id="10" name="Straight Connector 9"/>
          <p:cNvCxnSpPr/>
          <p:nvPr/>
        </p:nvCxnSpPr>
        <p:spPr>
          <a:xfrm>
            <a:off x="0" y="1467662"/>
            <a:ext cx="10080625" cy="1750"/>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772172" y="1075154"/>
            <a:ext cx="4536281" cy="772767"/>
          </a:xfrm>
          <a:prstGeom prst="rect">
            <a:avLst/>
          </a:prstGeom>
          <a:solidFill>
            <a:schemeClr val="tx1"/>
          </a:solidFill>
          <a:ln w="76200" cmpd="thinThick">
            <a:solidFill>
              <a:schemeClr val="tx1"/>
            </a:solidFill>
            <a:miter lim="800000"/>
          </a:ln>
        </p:spPr>
        <p:txBody>
          <a:bodyPr vert="horz" lIns="100794" tIns="50397" rIns="100794" bIns="50397" rtlCol="0" anchor="ctr" anchorCtr="0">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007943" rtl="0" eaLnBrk="1" latinLnBrk="0" hangingPunct="1">
        <a:spcBef>
          <a:spcPts val="441"/>
        </a:spcBef>
        <a:buNone/>
        <a:defRPr sz="20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1007943" rtl="0" eaLnBrk="1" latinLnBrk="0" hangingPunct="1">
        <a:lnSpc>
          <a:spcPct val="100000"/>
        </a:lnSpc>
        <a:spcBef>
          <a:spcPts val="661"/>
        </a:spcBef>
        <a:spcAft>
          <a:spcPts val="0"/>
        </a:spcAft>
        <a:buClr>
          <a:schemeClr val="accent1"/>
        </a:buClr>
        <a:buFontTx/>
        <a:buNone/>
        <a:defRPr sz="2200" b="0" i="0" kern="1200" cap="none" spc="33" baseline="0">
          <a:solidFill>
            <a:schemeClr val="tx1"/>
          </a:solidFill>
          <a:latin typeface="+mn-lt"/>
          <a:ea typeface="+mn-ea"/>
          <a:cs typeface="Tahoma" pitchFamily="34" charset="0"/>
        </a:defRPr>
      </a:lvl1pPr>
      <a:lvl2pPr marL="0" indent="0" algn="ctr" defTabSz="1007943" rtl="0" eaLnBrk="1" latinLnBrk="0" hangingPunct="1">
        <a:lnSpc>
          <a:spcPct val="100000"/>
        </a:lnSpc>
        <a:spcBef>
          <a:spcPts val="1323"/>
        </a:spcBef>
        <a:buClr>
          <a:schemeClr val="accent1"/>
        </a:buClr>
        <a:buFontTx/>
        <a:buNone/>
        <a:defRPr sz="2000" kern="1200">
          <a:solidFill>
            <a:schemeClr val="tx2"/>
          </a:solidFill>
          <a:latin typeface="+mn-lt"/>
          <a:ea typeface="+mn-ea"/>
          <a:cs typeface="Tahoma" pitchFamily="34" charset="0"/>
        </a:defRPr>
      </a:lvl2pPr>
      <a:lvl3pPr marL="0" indent="0" algn="ctr" defTabSz="1007943" rtl="0" eaLnBrk="1" latinLnBrk="0" hangingPunct="1">
        <a:lnSpc>
          <a:spcPct val="100000"/>
        </a:lnSpc>
        <a:spcBef>
          <a:spcPts val="1323"/>
        </a:spcBef>
        <a:buClr>
          <a:schemeClr val="accent1"/>
        </a:buClr>
        <a:buFontTx/>
        <a:buNone/>
        <a:defRPr sz="1800" kern="1200">
          <a:solidFill>
            <a:schemeClr val="tx1"/>
          </a:solidFill>
          <a:latin typeface="+mn-lt"/>
          <a:ea typeface="+mn-ea"/>
          <a:cs typeface="Tahoma" pitchFamily="34" charset="0"/>
        </a:defRPr>
      </a:lvl3pPr>
      <a:lvl4pPr marL="0" indent="0" algn="ctr" defTabSz="1007943" rtl="0" eaLnBrk="1" latinLnBrk="0" hangingPunct="1">
        <a:lnSpc>
          <a:spcPct val="100000"/>
        </a:lnSpc>
        <a:spcBef>
          <a:spcPts val="1323"/>
        </a:spcBef>
        <a:buClr>
          <a:schemeClr val="accent1"/>
        </a:buClr>
        <a:buFontTx/>
        <a:buNone/>
        <a:defRPr sz="1500" kern="1200">
          <a:solidFill>
            <a:schemeClr val="tx2"/>
          </a:solidFill>
          <a:latin typeface="+mn-lt"/>
          <a:ea typeface="+mn-ea"/>
          <a:cs typeface="Tahoma" pitchFamily="34" charset="0"/>
        </a:defRPr>
      </a:lvl4pPr>
      <a:lvl5pPr marL="0" indent="0" algn="ctr" defTabSz="1007943" rtl="0" eaLnBrk="1" latinLnBrk="0" hangingPunct="1">
        <a:lnSpc>
          <a:spcPct val="100000"/>
        </a:lnSpc>
        <a:spcBef>
          <a:spcPts val="1323"/>
        </a:spcBef>
        <a:buClr>
          <a:schemeClr val="accent1"/>
        </a:buClr>
        <a:buFontTx/>
        <a:buNone/>
        <a:defRPr sz="1500" kern="1200" baseline="0">
          <a:solidFill>
            <a:schemeClr val="tx1"/>
          </a:solidFill>
          <a:latin typeface="+mn-lt"/>
          <a:ea typeface="+mn-ea"/>
          <a:cs typeface="Tahoma" pitchFamily="34" charset="0"/>
        </a:defRPr>
      </a:lvl5pPr>
      <a:lvl6pPr marL="0" indent="0" algn="ctr" defTabSz="1007943" rtl="0" eaLnBrk="1" latinLnBrk="0" hangingPunct="1">
        <a:lnSpc>
          <a:spcPct val="100000"/>
        </a:lnSpc>
        <a:spcBef>
          <a:spcPts val="1323"/>
        </a:spcBef>
        <a:buFont typeface="Arial" pitchFamily="34" charset="0"/>
        <a:buNone/>
        <a:defRPr sz="1500" kern="1200">
          <a:solidFill>
            <a:schemeClr val="tx2"/>
          </a:solidFill>
          <a:latin typeface="+mn-lt"/>
          <a:ea typeface="+mn-ea"/>
          <a:cs typeface="+mn-cs"/>
        </a:defRPr>
      </a:lvl6pPr>
      <a:lvl7pPr marL="0" indent="0" algn="ctr" defTabSz="1007943" rtl="0" eaLnBrk="1" latinLnBrk="0" hangingPunct="1">
        <a:lnSpc>
          <a:spcPct val="100000"/>
        </a:lnSpc>
        <a:spcBef>
          <a:spcPts val="1323"/>
        </a:spcBef>
        <a:buFont typeface="Arial" pitchFamily="34" charset="0"/>
        <a:buNone/>
        <a:defRPr sz="1500" kern="1200">
          <a:solidFill>
            <a:schemeClr val="tx1"/>
          </a:solidFill>
          <a:latin typeface="+mn-lt"/>
          <a:ea typeface="+mn-ea"/>
          <a:cs typeface="+mn-cs"/>
        </a:defRPr>
      </a:lvl7pPr>
      <a:lvl8pPr marL="0" indent="0" algn="ctr" defTabSz="1007943" rtl="0" eaLnBrk="1" latinLnBrk="0" hangingPunct="1">
        <a:lnSpc>
          <a:spcPct val="100000"/>
        </a:lnSpc>
        <a:spcBef>
          <a:spcPts val="1323"/>
        </a:spcBef>
        <a:buFont typeface="Arial" pitchFamily="34" charset="0"/>
        <a:buNone/>
        <a:defRPr sz="1500" kern="1200">
          <a:solidFill>
            <a:schemeClr val="tx2"/>
          </a:solidFill>
          <a:latin typeface="+mn-lt"/>
          <a:ea typeface="+mn-ea"/>
          <a:cs typeface="+mn-cs"/>
        </a:defRPr>
      </a:lvl8pPr>
      <a:lvl9pPr marL="0" indent="0" algn="ctr" defTabSz="1007943" rtl="0" eaLnBrk="1" latinLnBrk="0" hangingPunct="1">
        <a:lnSpc>
          <a:spcPct val="100000"/>
        </a:lnSpc>
        <a:spcBef>
          <a:spcPts val="1323"/>
        </a:spcBef>
        <a:buFont typeface="Arial" pitchFamily="34" charset="0"/>
        <a:buNone/>
        <a:defRPr sz="1500" kern="1200">
          <a:solidFill>
            <a:schemeClr val="tx1"/>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64000">
              <a:schemeClr val="bg2">
                <a:lumMod val="90000"/>
              </a:schemeClr>
            </a:gs>
            <a:gs pos="77000">
              <a:srgbClr val="CC6600"/>
            </a:gs>
            <a:gs pos="100000">
              <a:srgbClr val="663300"/>
            </a:gs>
          </a:gsLst>
          <a:lin ang="5400000" scaled="1"/>
          <a:tileRect/>
        </a:gradFill>
        <a:effectLst/>
      </p:bgPr>
    </p:bg>
    <p:spTree>
      <p:nvGrpSpPr>
        <p:cNvPr id="1" name=""/>
        <p:cNvGrpSpPr/>
        <p:nvPr/>
      </p:nvGrpSpPr>
      <p:grpSpPr>
        <a:xfrm>
          <a:off x="0" y="0"/>
          <a:ext cx="0" cy="0"/>
          <a:chOff x="0" y="0"/>
          <a:chExt cx="0" cy="0"/>
        </a:xfrm>
      </p:grpSpPr>
      <p:sp>
        <p:nvSpPr>
          <p:cNvPr id="2051" name="Text Box 2"/>
          <p:cNvSpPr txBox="1">
            <a:spLocks noChangeArrowheads="1"/>
          </p:cNvSpPr>
          <p:nvPr/>
        </p:nvSpPr>
        <p:spPr bwMode="auto">
          <a:xfrm>
            <a:off x="0" y="-2"/>
            <a:ext cx="10080625" cy="1265239"/>
          </a:xfrm>
          <a:prstGeom prst="rect">
            <a:avLst/>
          </a:prstGeom>
          <a:solidFill>
            <a:schemeClr val="tx1"/>
          </a:solidFill>
          <a:ln>
            <a:noFill/>
          </a:ln>
          <a:effectLst/>
          <a:extLst/>
        </p:spPr>
        <p:txBody>
          <a:bodyPr lIns="90000" tIns="50544"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Droid Sans Fallback" charset="0"/>
                <a:cs typeface="Droid Sans Fallback" charset="0"/>
              </a:defRPr>
            </a:lvl9pPr>
          </a:lstStyle>
          <a:p>
            <a:pPr algn="ctr" eaLnBrk="1">
              <a:lnSpc>
                <a:spcPct val="98000"/>
              </a:lnSpc>
            </a:pPr>
            <a:r>
              <a:rPr lang="en-US" sz="2200" b="1" dirty="0" smtClean="0">
                <a:solidFill>
                  <a:schemeClr val="bg1"/>
                </a:solidFill>
                <a:latin typeface="Calibri" pitchFamily="32" charset="0"/>
              </a:rPr>
              <a:t>	Phase </a:t>
            </a:r>
            <a:r>
              <a:rPr lang="en-US" sz="2200" b="1" dirty="0">
                <a:solidFill>
                  <a:schemeClr val="bg1"/>
                </a:solidFill>
                <a:latin typeface="Calibri" pitchFamily="32" charset="0"/>
              </a:rPr>
              <a:t>behavior of asymmetric copolymers confined in thin films </a:t>
            </a:r>
          </a:p>
          <a:p>
            <a:pPr algn="ctr" eaLnBrk="1">
              <a:lnSpc>
                <a:spcPct val="98000"/>
              </a:lnSpc>
            </a:pPr>
            <a:r>
              <a:rPr lang="en-US" sz="2200" b="1" dirty="0" smtClean="0">
                <a:solidFill>
                  <a:schemeClr val="bg1"/>
                </a:solidFill>
                <a:latin typeface="Calibri" pitchFamily="32" charset="0"/>
              </a:rPr>
              <a:t>	(</a:t>
            </a:r>
            <a:r>
              <a:rPr lang="en-US" sz="2200" b="1" dirty="0">
                <a:solidFill>
                  <a:schemeClr val="bg1"/>
                </a:solidFill>
                <a:latin typeface="Calibri" pitchFamily="32" charset="0"/>
              </a:rPr>
              <a:t>DMR-0819860</a:t>
            </a:r>
            <a:r>
              <a:rPr lang="en-US" sz="2200" b="1" dirty="0" smtClean="0">
                <a:solidFill>
                  <a:schemeClr val="bg1"/>
                </a:solidFill>
                <a:latin typeface="Calibri" pitchFamily="32" charset="0"/>
              </a:rPr>
              <a:t>)</a:t>
            </a:r>
          </a:p>
          <a:p>
            <a:pPr algn="ctr" eaLnBrk="1"/>
            <a:r>
              <a:rPr lang="en-US" sz="1600" b="1" dirty="0" smtClean="0">
                <a:solidFill>
                  <a:schemeClr val="bg1"/>
                </a:solidFill>
                <a:latin typeface="Times New Roman" pitchFamily="16" charset="0"/>
              </a:rPr>
              <a:t>	IRG-C</a:t>
            </a:r>
            <a:r>
              <a:rPr lang="en-US" sz="1600" b="1" dirty="0">
                <a:solidFill>
                  <a:schemeClr val="bg1"/>
                </a:solidFill>
                <a:latin typeface="Times New Roman" pitchFamily="16" charset="0"/>
              </a:rPr>
              <a:t>: </a:t>
            </a:r>
            <a:r>
              <a:rPr lang="en-US" sz="1600" b="1" dirty="0" err="1">
                <a:solidFill>
                  <a:schemeClr val="bg1"/>
                </a:solidFill>
                <a:latin typeface="Times New Roman" pitchFamily="16" charset="0"/>
              </a:rPr>
              <a:t>Arash</a:t>
            </a:r>
            <a:r>
              <a:rPr lang="en-US" sz="1600" b="1" dirty="0">
                <a:solidFill>
                  <a:schemeClr val="bg1"/>
                </a:solidFill>
                <a:latin typeface="Times New Roman" pitchFamily="16" charset="0"/>
              </a:rPr>
              <a:t> </a:t>
            </a:r>
            <a:r>
              <a:rPr lang="en-US" sz="1600" b="1" dirty="0" err="1">
                <a:solidFill>
                  <a:schemeClr val="bg1"/>
                </a:solidFill>
                <a:latin typeface="Times New Roman" pitchFamily="16" charset="0"/>
              </a:rPr>
              <a:t>Nikoubashman</a:t>
            </a:r>
            <a:r>
              <a:rPr lang="en-US" sz="1600" b="1" dirty="0">
                <a:solidFill>
                  <a:schemeClr val="bg1"/>
                </a:solidFill>
                <a:latin typeface="Times New Roman" pitchFamily="16" charset="0"/>
              </a:rPr>
              <a:t>, Richard A. Register, and Athanassios Z. Panagiotopoulos</a:t>
            </a:r>
          </a:p>
          <a:p>
            <a:pPr algn="ctr" eaLnBrk="1"/>
            <a:r>
              <a:rPr lang="en-US" sz="1600" b="1" dirty="0">
                <a:solidFill>
                  <a:schemeClr val="bg1"/>
                </a:solidFill>
                <a:latin typeface="Times New Roman" pitchFamily="16" charset="0"/>
              </a:rPr>
              <a:t>Princeton Center for Complex Materials (PCCM)</a:t>
            </a:r>
          </a:p>
          <a:p>
            <a:pPr algn="ctr" eaLnBrk="1">
              <a:lnSpc>
                <a:spcPct val="98000"/>
              </a:lnSpc>
            </a:pPr>
            <a:endParaRPr lang="en-US" sz="2200" b="1" dirty="0">
              <a:solidFill>
                <a:schemeClr val="bg1"/>
              </a:solidFill>
              <a:latin typeface="Calibri" pitchFamily="32" charset="0"/>
            </a:endParaRPr>
          </a:p>
        </p:txBody>
      </p:sp>
      <p:pic>
        <p:nvPicPr>
          <p:cNvPr id="205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0963" y="4533900"/>
            <a:ext cx="4714875" cy="1463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2" name="Group 1"/>
          <p:cNvGrpSpPr/>
          <p:nvPr/>
        </p:nvGrpSpPr>
        <p:grpSpPr>
          <a:xfrm>
            <a:off x="277178" y="4287044"/>
            <a:ext cx="4859337" cy="2814638"/>
            <a:chOff x="10161" y="4287044"/>
            <a:chExt cx="4859337" cy="2814638"/>
          </a:xfrm>
        </p:grpSpPr>
        <p:pic>
          <p:nvPicPr>
            <p:cNvPr id="205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61" y="4287044"/>
              <a:ext cx="3713162" cy="28146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5"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23323" y="4556125"/>
              <a:ext cx="1141413" cy="11382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6"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23323" y="5835650"/>
              <a:ext cx="1146175" cy="11382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2057" name="Text Box 8"/>
          <p:cNvSpPr txBox="1">
            <a:spLocks noChangeArrowheads="1"/>
          </p:cNvSpPr>
          <p:nvPr/>
        </p:nvSpPr>
        <p:spPr bwMode="auto">
          <a:xfrm>
            <a:off x="637858" y="1493837"/>
            <a:ext cx="9046210" cy="2989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0876"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chemeClr val="tx1"/>
                </a:solidFill>
                <a:latin typeface="Arial" charset="0"/>
                <a:ea typeface="Droid Sans Fallback" charset="0"/>
                <a:cs typeface="Droid Sans Fallback" charset="0"/>
              </a:defRPr>
            </a:lvl9pPr>
          </a:lstStyle>
          <a:p>
            <a:pPr algn="just" eaLnBrk="1"/>
            <a:r>
              <a:rPr lang="en-US" sz="1600" dirty="0">
                <a:solidFill>
                  <a:srgbClr val="000000"/>
                </a:solidFill>
                <a:latin typeface="Times New Roman" pitchFamily="16" charset="0"/>
              </a:rPr>
              <a:t>Thin block copolymer films are highly relevant for many scientific and industrial applications due to their ability to form uniform domains of controllable shape at nanometer length scales. From a technological point of view, the cases of shapes with long axes may be of interest in the fabrication of nanowires, while upright cylinders and spheres could have potential applications in the patterning of hexagonal arrays for data storage. One of the salient features of the system at hand is that the cylindrical </a:t>
            </a:r>
            <a:r>
              <a:rPr lang="en-US" sz="1600" dirty="0" err="1">
                <a:solidFill>
                  <a:srgbClr val="000000"/>
                </a:solidFill>
                <a:latin typeface="Times New Roman" pitchFamily="16" charset="0"/>
              </a:rPr>
              <a:t>microdomains</a:t>
            </a:r>
            <a:r>
              <a:rPr lang="en-US" sz="1600" dirty="0">
                <a:solidFill>
                  <a:srgbClr val="000000"/>
                </a:solidFill>
                <a:latin typeface="Times New Roman" pitchFamily="16" charset="0"/>
              </a:rPr>
              <a:t> (formed by the minority block of the copolymer) change their orientation as the thickness </a:t>
            </a:r>
            <a:r>
              <a:rPr lang="en-US" sz="1600" i="1" dirty="0">
                <a:solidFill>
                  <a:srgbClr val="000000"/>
                </a:solidFill>
                <a:latin typeface="Times New Roman" pitchFamily="16" charset="0"/>
              </a:rPr>
              <a:t>H</a:t>
            </a:r>
            <a:r>
              <a:rPr lang="en-US" sz="1600" dirty="0">
                <a:solidFill>
                  <a:srgbClr val="000000"/>
                </a:solidFill>
                <a:latin typeface="Times New Roman" pitchFamily="16" charset="0"/>
              </a:rPr>
              <a:t> of the film is increased, whereas the surrounding polymer matrix (formed by the majority block of </a:t>
            </a:r>
            <a:r>
              <a:rPr lang="en-US" sz="1600" dirty="0" smtClean="0">
                <a:solidFill>
                  <a:srgbClr val="000000"/>
                </a:solidFill>
                <a:latin typeface="Times New Roman" pitchFamily="16" charset="0"/>
              </a:rPr>
              <a:t>the copolymer</a:t>
            </a:r>
            <a:r>
              <a:rPr lang="en-US" sz="1600" dirty="0">
                <a:solidFill>
                  <a:srgbClr val="000000"/>
                </a:solidFill>
                <a:latin typeface="Times New Roman" pitchFamily="16" charset="0"/>
              </a:rPr>
              <a:t>) remains largely unaffected. </a:t>
            </a:r>
            <a:r>
              <a:rPr lang="en-US" sz="1600" dirty="0" smtClean="0">
                <a:solidFill>
                  <a:srgbClr val="000000"/>
                </a:solidFill>
                <a:latin typeface="Times New Roman" pitchFamily="16" charset="0"/>
              </a:rPr>
              <a:t>We </a:t>
            </a:r>
            <a:r>
              <a:rPr lang="en-US" sz="1600" dirty="0">
                <a:solidFill>
                  <a:srgbClr val="000000"/>
                </a:solidFill>
                <a:latin typeface="Times New Roman" pitchFamily="16" charset="0"/>
              </a:rPr>
              <a:t>conducted large scale, GPU accelerated computer simulations that reproduce the experimental findings </a:t>
            </a:r>
            <a:r>
              <a:rPr lang="en-US" sz="1600" i="1" dirty="0">
                <a:solidFill>
                  <a:srgbClr val="000000"/>
                </a:solidFill>
                <a:latin typeface="Times New Roman" pitchFamily="16" charset="0"/>
              </a:rPr>
              <a:t>quantitatively</a:t>
            </a:r>
            <a:r>
              <a:rPr lang="en-US" sz="1600" dirty="0">
                <a:solidFill>
                  <a:srgbClr val="000000"/>
                </a:solidFill>
                <a:latin typeface="Times New Roman" pitchFamily="16" charset="0"/>
              </a:rPr>
              <a:t>, and identified the mechanism behind this phase </a:t>
            </a:r>
            <a:r>
              <a:rPr lang="en-US" sz="1600" dirty="0" smtClean="0">
                <a:solidFill>
                  <a:srgbClr val="000000"/>
                </a:solidFill>
                <a:latin typeface="Times New Roman" pitchFamily="16" charset="0"/>
              </a:rPr>
              <a:t>transition [1]. </a:t>
            </a:r>
            <a:r>
              <a:rPr lang="en-US" sz="1600" dirty="0">
                <a:solidFill>
                  <a:srgbClr val="000000"/>
                </a:solidFill>
                <a:latin typeface="Times New Roman" pitchFamily="16" charset="0"/>
              </a:rPr>
              <a:t>Furthermore, we formulated a simple model that is able to predict the existence and position of these transitions</a:t>
            </a:r>
            <a:r>
              <a:rPr lang="en-US" sz="1600" dirty="0" smtClean="0">
                <a:solidFill>
                  <a:srgbClr val="000000"/>
                </a:solidFill>
                <a:latin typeface="Times New Roman" pitchFamily="16" charset="0"/>
              </a:rPr>
              <a:t>.</a:t>
            </a:r>
          </a:p>
          <a:p>
            <a:pPr algn="just" eaLnBrk="1"/>
            <a:r>
              <a:rPr lang="en-US" sz="1400" dirty="0" smtClean="0">
                <a:solidFill>
                  <a:srgbClr val="000000"/>
                </a:solidFill>
                <a:latin typeface="Times New Roman" pitchFamily="16" charset="0"/>
              </a:rPr>
              <a:t>1</a:t>
            </a:r>
            <a:r>
              <a:rPr lang="en-US" sz="1400" dirty="0" smtClean="0">
                <a:latin typeface="Times New Roman" pitchFamily="16" charset="0"/>
              </a:rPr>
              <a:t>. A. </a:t>
            </a:r>
            <a:r>
              <a:rPr lang="en-US" sz="1400" dirty="0" err="1" smtClean="0">
                <a:latin typeface="Times New Roman" pitchFamily="16" charset="0"/>
              </a:rPr>
              <a:t>Nikoubashman</a:t>
            </a:r>
            <a:r>
              <a:rPr lang="en-US" sz="1400" dirty="0" smtClean="0">
                <a:latin typeface="Times New Roman" pitchFamily="16" charset="0"/>
              </a:rPr>
              <a:t>, R. A. Register and A. Z. Panagiotopoulos, submitted.</a:t>
            </a:r>
            <a:endParaRPr lang="en-US" sz="1400" dirty="0">
              <a:latin typeface="Times New Roman" pitchFamily="16" charset="0"/>
            </a:endParaRPr>
          </a:p>
          <a:p>
            <a:pPr algn="just" eaLnBrk="1"/>
            <a:endParaRPr lang="en-US" dirty="0">
              <a:solidFill>
                <a:srgbClr val="000000"/>
              </a:solidFill>
              <a:latin typeface="Times New Roman" pitchFamily="16" charset="0"/>
            </a:endParaRPr>
          </a:p>
          <a:p>
            <a:pPr eaLnBrk="1"/>
            <a:endParaRPr lang="en-US" dirty="0">
              <a:solidFill>
                <a:srgbClr val="000000"/>
              </a:solidFill>
              <a:latin typeface="Times New Roman" pitchFamily="16" charset="0"/>
            </a:endParaRPr>
          </a:p>
          <a:p>
            <a:pPr eaLnBrk="1"/>
            <a:endParaRPr lang="en-US" dirty="0">
              <a:solidFill>
                <a:srgbClr val="000000"/>
              </a:solidFill>
            </a:endParaRPr>
          </a:p>
        </p:txBody>
      </p:sp>
      <p:sp>
        <p:nvSpPr>
          <p:cNvPr id="2058" name="Oval 9"/>
          <p:cNvSpPr>
            <a:spLocks noChangeArrowheads="1"/>
          </p:cNvSpPr>
          <p:nvPr/>
        </p:nvSpPr>
        <p:spPr bwMode="auto">
          <a:xfrm>
            <a:off x="1171575" y="4556125"/>
            <a:ext cx="274638" cy="274638"/>
          </a:xfrm>
          <a:prstGeom prst="ellipse">
            <a:avLst/>
          </a:prstGeom>
          <a:noFill/>
          <a:ln w="18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9" name="Oval 10"/>
          <p:cNvSpPr>
            <a:spLocks noChangeArrowheads="1"/>
          </p:cNvSpPr>
          <p:nvPr/>
        </p:nvSpPr>
        <p:spPr bwMode="auto">
          <a:xfrm>
            <a:off x="1501775" y="6750050"/>
            <a:ext cx="274638" cy="274638"/>
          </a:xfrm>
          <a:prstGeom prst="ellipse">
            <a:avLst/>
          </a:prstGeom>
          <a:noFill/>
          <a:ln w="18360">
            <a:solidFill>
              <a:srgbClr val="80808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60" name="Line 11"/>
          <p:cNvSpPr>
            <a:spLocks noChangeShapeType="1"/>
          </p:cNvSpPr>
          <p:nvPr/>
        </p:nvSpPr>
        <p:spPr bwMode="auto">
          <a:xfrm>
            <a:off x="1446213" y="4738688"/>
            <a:ext cx="2424112" cy="457200"/>
          </a:xfrm>
          <a:prstGeom prst="line">
            <a:avLst/>
          </a:prstGeom>
          <a:noFill/>
          <a:ln w="1836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61" name="Line 12"/>
          <p:cNvSpPr>
            <a:spLocks noChangeShapeType="1"/>
          </p:cNvSpPr>
          <p:nvPr/>
        </p:nvSpPr>
        <p:spPr bwMode="auto">
          <a:xfrm flipV="1">
            <a:off x="1776413" y="6383338"/>
            <a:ext cx="2093912" cy="460375"/>
          </a:xfrm>
          <a:prstGeom prst="line">
            <a:avLst/>
          </a:prstGeom>
          <a:noFill/>
          <a:ln w="1836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62" name="Text Box 13"/>
          <p:cNvSpPr txBox="1">
            <a:spLocks noChangeArrowheads="1"/>
          </p:cNvSpPr>
          <p:nvPr/>
        </p:nvSpPr>
        <p:spPr bwMode="auto">
          <a:xfrm>
            <a:off x="5160963" y="5997575"/>
            <a:ext cx="4735513" cy="1360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6466" rIns="90000" bIns="45000"/>
          <a:lstStyle>
            <a:lvl1pPr eaLnBrk="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1pPr>
            <a:lvl2pPr eaLnBrk="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2pPr>
            <a:lvl3pPr eaLnBrk="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3pPr>
            <a:lvl4pPr eaLnBrk="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4pPr>
            <a:lvl5pPr eaLnBrk="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Lst>
              <a:defRPr>
                <a:solidFill>
                  <a:schemeClr val="tx1"/>
                </a:solidFill>
                <a:latin typeface="Arial" charset="0"/>
                <a:ea typeface="Droid Sans Fallback" charset="0"/>
                <a:cs typeface="Droid Sans Fallback" charset="0"/>
              </a:defRPr>
            </a:lvl9pPr>
          </a:lstStyle>
          <a:p>
            <a:pPr algn="just" eaLnBrk="1"/>
            <a:r>
              <a:rPr lang="en-US" sz="1300" b="1" dirty="0">
                <a:solidFill>
                  <a:schemeClr val="bg1"/>
                </a:solidFill>
                <a:latin typeface="Times New Roman" pitchFamily="16" charset="0"/>
              </a:rPr>
              <a:t>Left:</a:t>
            </a:r>
            <a:r>
              <a:rPr lang="en-US" sz="1300" dirty="0">
                <a:solidFill>
                  <a:schemeClr val="bg1"/>
                </a:solidFill>
                <a:latin typeface="Times New Roman" pitchFamily="16" charset="0"/>
              </a:rPr>
              <a:t> Fraction of parallel cylinders as a function of film thickness </a:t>
            </a:r>
            <a:r>
              <a:rPr lang="en-US" sz="1300" i="1" dirty="0">
                <a:solidFill>
                  <a:schemeClr val="bg1"/>
                </a:solidFill>
                <a:latin typeface="Times New Roman" pitchFamily="16" charset="0"/>
              </a:rPr>
              <a:t>H</a:t>
            </a:r>
            <a:r>
              <a:rPr lang="en-US" sz="1300" dirty="0">
                <a:solidFill>
                  <a:schemeClr val="bg1"/>
                </a:solidFill>
                <a:latin typeface="Times New Roman" pitchFamily="16" charset="0"/>
              </a:rPr>
              <a:t>. Blue lines and symbols represent experiments, red lines and symbols show simulations. </a:t>
            </a:r>
            <a:r>
              <a:rPr lang="en-US" sz="1300" dirty="0" smtClean="0">
                <a:solidFill>
                  <a:schemeClr val="bg1"/>
                </a:solidFill>
                <a:latin typeface="Times New Roman" pitchFamily="16" charset="0"/>
              </a:rPr>
              <a:t>The </a:t>
            </a:r>
            <a:r>
              <a:rPr lang="en-US" sz="1300" dirty="0">
                <a:solidFill>
                  <a:schemeClr val="bg1"/>
                </a:solidFill>
                <a:latin typeface="Times New Roman" pitchFamily="16" charset="0"/>
              </a:rPr>
              <a:t>snapshots show typical configurations in experiments (left half) and simulations (right half) at given </a:t>
            </a:r>
            <a:r>
              <a:rPr lang="en-US" sz="1300" i="1" dirty="0">
                <a:solidFill>
                  <a:schemeClr val="bg1"/>
                </a:solidFill>
                <a:latin typeface="Times New Roman" pitchFamily="16" charset="0"/>
              </a:rPr>
              <a:t>H</a:t>
            </a:r>
            <a:r>
              <a:rPr lang="en-US" sz="1300" dirty="0">
                <a:solidFill>
                  <a:schemeClr val="bg1"/>
                </a:solidFill>
                <a:latin typeface="Times New Roman" pitchFamily="16" charset="0"/>
              </a:rPr>
              <a:t>. </a:t>
            </a:r>
            <a:r>
              <a:rPr lang="en-US" sz="1300" b="1" dirty="0" smtClean="0">
                <a:solidFill>
                  <a:schemeClr val="bg1"/>
                </a:solidFill>
                <a:latin typeface="Times New Roman" pitchFamily="16" charset="0"/>
              </a:rPr>
              <a:t>Above</a:t>
            </a:r>
            <a:r>
              <a:rPr lang="en-US" sz="1300" b="1" dirty="0">
                <a:solidFill>
                  <a:schemeClr val="bg1"/>
                </a:solidFill>
                <a:latin typeface="Times New Roman" pitchFamily="16" charset="0"/>
              </a:rPr>
              <a:t>:</a:t>
            </a:r>
            <a:r>
              <a:rPr lang="en-US" sz="1300" dirty="0">
                <a:solidFill>
                  <a:schemeClr val="bg1"/>
                </a:solidFill>
                <a:latin typeface="Times New Roman" pitchFamily="16" charset="0"/>
              </a:rPr>
              <a:t> Morphology diagram of a confined monolayer of copolymers. The propensity of the majority block (PHMA) to wet the surfaces has been increased from left to right.</a:t>
            </a:r>
          </a:p>
        </p:txBody>
      </p:sp>
      <p:pic>
        <p:nvPicPr>
          <p:cNvPr id="2050"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161" y="5397"/>
            <a:ext cx="826994" cy="914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47</TotalTime>
  <Words>278</Words>
  <Application>Microsoft Office PowerPoint</Application>
  <PresentationFormat>Custom</PresentationFormat>
  <Paragraphs>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BlackTie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arash</dc:creator>
  <cp:lastModifiedBy>N. Phuan Ong</cp:lastModifiedBy>
  <cp:revision>18</cp:revision>
  <cp:lastPrinted>1601-01-01T00:00:00Z</cp:lastPrinted>
  <dcterms:created xsi:type="dcterms:W3CDTF">2013-03-15T13:48:15Z</dcterms:created>
  <dcterms:modified xsi:type="dcterms:W3CDTF">2013-06-03T15:27:49Z</dcterms:modified>
</cp:coreProperties>
</file>