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Default Extension="png" ContentType="image/png"/>
  <Override PartName="/ppt/slides/slide1.xml" ContentType="application/vnd.openxmlformats-officedocument.presentationml.slide+xml"/>
  <Default Extension="jpg" ContentType="image/jpg"/>
  <Override PartName="/ppt/notesSlides/notesSlide1.xml" ContentType="application/vnd.openxmlformats-officedocument.presentationml.notes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</p:sldIdLst>
  <p:sldSz cx="9144000" cy="6858000"/>
  <p:notesSz cx="9144000" cy="68580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
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.xml"/></Relationships>
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7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799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80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80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4709159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80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4.xml"/><Relationship Id="rId4" Type="http://schemas.openxmlformats.org/officeDocument/2006/relationships/slideLayout" Target="../slideLayouts/slideLayout6.xml"/><Relationship Id="rId5" Type="http://schemas.openxmlformats.org/officeDocument/2006/relationships/slideLayout" Target="../slideLayouts/slideLayout7.xml"/><Relationship Id="rId6" Type="http://schemas.openxmlformats.org/officeDocument/2006/relationships/theme" Target="../theme/theme1.xml"/><Relationship Id="rId7" Type="http://schemas.openxmlformats.org/officeDocument/2006/relationships/image" Target="../media/image1.png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7" name="bk object 17"/>
          <p:cNvSpPr/>
          <p:nvPr/>
        </p:nvSpPr>
        <p:spPr>
          <a:xfrm>
            <a:off x="0" y="50"/>
            <a:ext cx="9144000" cy="862330"/>
          </a:xfrm>
          <a:custGeom>
            <a:avLst/>
            <a:gdLst/>
            <a:ahLst/>
            <a:cxnLst/>
            <a:rect l="l" t="t" r="r" b="b"/>
            <a:pathLst>
              <a:path w="9144000" h="862330">
                <a:moveTo>
                  <a:pt x="0" y="861771"/>
                </a:moveTo>
                <a:lnTo>
                  <a:pt x="9144000" y="861771"/>
                </a:lnTo>
                <a:lnTo>
                  <a:pt x="9144000" y="0"/>
                </a:lnTo>
                <a:lnTo>
                  <a:pt x="0" y="0"/>
                </a:lnTo>
                <a:lnTo>
                  <a:pt x="0" y="86177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900049" y="87630"/>
            <a:ext cx="7343901" cy="228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80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57200" y="1577340"/>
            <a:ext cx="8229599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3108960" y="6377940"/>
            <a:ext cx="2926079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Relationship Id="rId3" Type="http://schemas.openxmlformats.org/officeDocument/2006/relationships/image" Target="../media/image3.jpg"/><Relationship Id="rId4" Type="http://schemas.openxmlformats.org/officeDocument/2006/relationships/image" Target="../media/image4.png"/><Relationship Id="rId5" Type="http://schemas.openxmlformats.org/officeDocument/2006/relationships/image" Target="../media/image5.jpg"/><Relationship Id="rId6" Type="http://schemas.openxmlformats.org/officeDocument/2006/relationships/notesSlide" Target="../notesSlides/notesSlide1.xml"/><Relationship Id="rId7" Type="http://schemas.openxmlformats.org/officeDocument/2006/relationships/slide" Target="slide1.xm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798830">
              <a:lnSpc>
                <a:spcPct val="100000"/>
              </a:lnSpc>
            </a:pPr>
            <a:r>
              <a:rPr dirty="0" spc="5"/>
              <a:t>O</a:t>
            </a:r>
            <a:r>
              <a:rPr dirty="0" spc="-20"/>
              <a:t>b</a:t>
            </a:r>
            <a:r>
              <a:rPr dirty="0"/>
              <a:t>s</a:t>
            </a:r>
            <a:r>
              <a:rPr dirty="0" spc="5"/>
              <a:t>e</a:t>
            </a:r>
            <a:r>
              <a:rPr dirty="0" spc="25"/>
              <a:t>r</a:t>
            </a:r>
            <a:r>
              <a:rPr dirty="0" spc="-40"/>
              <a:t>v</a:t>
            </a:r>
            <a:r>
              <a:rPr dirty="0" spc="-35"/>
              <a:t>a</a:t>
            </a:r>
            <a:r>
              <a:rPr dirty="0" spc="-10"/>
              <a:t>t</a:t>
            </a:r>
            <a:r>
              <a:rPr dirty="0" spc="-20"/>
              <a:t>io</a:t>
            </a:r>
            <a:r>
              <a:rPr dirty="0" spc="-10"/>
              <a:t>n</a:t>
            </a:r>
            <a:r>
              <a:rPr dirty="0" spc="-30"/>
              <a:t> </a:t>
            </a:r>
            <a:r>
              <a:rPr dirty="0" spc="-20"/>
              <a:t>o</a:t>
            </a:r>
            <a:r>
              <a:rPr dirty="0"/>
              <a:t>f </a:t>
            </a:r>
            <a:r>
              <a:rPr dirty="0" spc="-10"/>
              <a:t>a</a:t>
            </a:r>
            <a:r>
              <a:rPr dirty="0"/>
              <a:t> </a:t>
            </a:r>
            <a:r>
              <a:rPr dirty="0" spc="-20"/>
              <a:t>D</a:t>
            </a:r>
            <a:r>
              <a:rPr dirty="0" spc="-25"/>
              <a:t>i</a:t>
            </a:r>
            <a:r>
              <a:rPr dirty="0" spc="-10"/>
              <a:t>ss</a:t>
            </a:r>
            <a:r>
              <a:rPr dirty="0" spc="-20"/>
              <a:t>ip</a:t>
            </a:r>
            <a:r>
              <a:rPr dirty="0" spc="-35"/>
              <a:t>a</a:t>
            </a:r>
            <a:r>
              <a:rPr dirty="0" spc="-10"/>
              <a:t>t</a:t>
            </a:r>
            <a:r>
              <a:rPr dirty="0" spc="-20"/>
              <a:t>io</a:t>
            </a:r>
            <a:r>
              <a:rPr dirty="0"/>
              <a:t>n</a:t>
            </a:r>
            <a:r>
              <a:rPr dirty="0"/>
              <a:t>-</a:t>
            </a:r>
            <a:r>
              <a:rPr dirty="0" spc="-5"/>
              <a:t>I</a:t>
            </a:r>
            <a:r>
              <a:rPr dirty="0" spc="-20"/>
              <a:t>ndu</a:t>
            </a:r>
            <a:r>
              <a:rPr dirty="0" spc="-10"/>
              <a:t>c</a:t>
            </a:r>
            <a:r>
              <a:rPr dirty="0"/>
              <a:t>e</a:t>
            </a:r>
            <a:r>
              <a:rPr dirty="0" spc="-10"/>
              <a:t>d</a:t>
            </a:r>
            <a:r>
              <a:rPr dirty="0" spc="15"/>
              <a:t> </a:t>
            </a:r>
            <a:r>
              <a:rPr dirty="0"/>
              <a:t>C</a:t>
            </a:r>
            <a:r>
              <a:rPr dirty="0" spc="-15"/>
              <a:t>l</a:t>
            </a:r>
            <a:r>
              <a:rPr dirty="0" spc="-10"/>
              <a:t>ass</a:t>
            </a:r>
            <a:r>
              <a:rPr dirty="0" spc="-15"/>
              <a:t>i</a:t>
            </a:r>
            <a:r>
              <a:rPr dirty="0" spc="-10"/>
              <a:t>c</a:t>
            </a:r>
            <a:r>
              <a:rPr dirty="0" spc="-10"/>
              <a:t>al</a:t>
            </a:r>
            <a:r>
              <a:rPr dirty="0" spc="-15"/>
              <a:t> </a:t>
            </a:r>
            <a:r>
              <a:rPr dirty="0" spc="-35"/>
              <a:t>t</a:t>
            </a:r>
            <a:r>
              <a:rPr dirty="0" spc="-10"/>
              <a:t>o</a:t>
            </a:r>
            <a:r>
              <a:rPr dirty="0" spc="15"/>
              <a:t> </a:t>
            </a:r>
            <a:r>
              <a:rPr dirty="0" spc="-15"/>
              <a:t>Q</a:t>
            </a:r>
            <a:r>
              <a:rPr dirty="0" spc="-20"/>
              <a:t>u</a:t>
            </a:r>
            <a:r>
              <a:rPr dirty="0" spc="-10"/>
              <a:t>a</a:t>
            </a:r>
            <a:r>
              <a:rPr dirty="0" spc="-45"/>
              <a:t>n</a:t>
            </a:r>
            <a:r>
              <a:rPr dirty="0" spc="-10"/>
              <a:t>t</a:t>
            </a:r>
            <a:r>
              <a:rPr dirty="0" spc="-20"/>
              <a:t>u</a:t>
            </a:r>
            <a:r>
              <a:rPr dirty="0"/>
              <a:t>m</a:t>
            </a:r>
            <a:r>
              <a:rPr dirty="0" spc="25"/>
              <a:t> </a:t>
            </a:r>
            <a:r>
              <a:rPr dirty="0" spc="-100"/>
              <a:t>T</a:t>
            </a:r>
            <a:r>
              <a:rPr dirty="0" spc="-45"/>
              <a:t>r</a:t>
            </a:r>
            <a:r>
              <a:rPr dirty="0" spc="-10"/>
              <a:t>a</a:t>
            </a:r>
            <a:r>
              <a:rPr dirty="0" spc="-20"/>
              <a:t>n</a:t>
            </a:r>
            <a:r>
              <a:rPr dirty="0" spc="-10"/>
              <a:t>s</a:t>
            </a:r>
            <a:r>
              <a:rPr dirty="0" spc="-15"/>
              <a:t>i</a:t>
            </a:r>
            <a:r>
              <a:rPr dirty="0" spc="-10"/>
              <a:t>t</a:t>
            </a:r>
            <a:r>
              <a:rPr dirty="0" spc="-20"/>
              <a:t>io</a:t>
            </a:r>
            <a:r>
              <a:rPr dirty="0" spc="-10"/>
              <a:t>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003298" y="356108"/>
            <a:ext cx="5139690" cy="44830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>
              <a:lnSpc>
                <a:spcPct val="100000"/>
              </a:lnSpc>
            </a:pP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I</a:t>
            </a:r>
            <a:r>
              <a:rPr dirty="0" sz="1600" spc="-35">
                <a:solidFill>
                  <a:srgbClr val="FFFFFF"/>
                </a:solidFill>
                <a:latin typeface="Calibri"/>
                <a:cs typeface="Calibri"/>
              </a:rPr>
              <a:t>R</a:t>
            </a:r>
            <a:r>
              <a:rPr dirty="0" sz="1600" spc="-5">
                <a:solidFill>
                  <a:srgbClr val="FFFFFF"/>
                </a:solidFill>
                <a:latin typeface="Calibri"/>
                <a:cs typeface="Calibri"/>
              </a:rPr>
              <a:t>G</a:t>
            </a:r>
            <a:r>
              <a:rPr dirty="0" sz="1600" spc="10">
                <a:solidFill>
                  <a:srgbClr val="FFFFFF"/>
                </a:solidFill>
                <a:latin typeface="Calibri"/>
                <a:cs typeface="Calibri"/>
              </a:rPr>
              <a:t>-</a:t>
            </a:r>
            <a:r>
              <a:rPr dirty="0" sz="1600" spc="-10">
                <a:solidFill>
                  <a:srgbClr val="FFFFFF"/>
                </a:solidFill>
                <a:latin typeface="Calibri"/>
                <a:cs typeface="Calibri"/>
              </a:rPr>
              <a:t>D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: </a:t>
            </a:r>
            <a:r>
              <a:rPr dirty="0" sz="1600" spc="-5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600" spc="-35">
                <a:solidFill>
                  <a:srgbClr val="FFFFFF"/>
                </a:solidFill>
                <a:latin typeface="Calibri"/>
                <a:cs typeface="Calibri"/>
              </a:rPr>
              <a:t>J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.</a:t>
            </a:r>
            <a:r>
              <a:rPr dirty="0" sz="1600" spc="2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600" spc="-10">
                <a:solidFill>
                  <a:srgbClr val="FFFFFF"/>
                </a:solidFill>
                <a:latin typeface="Calibri"/>
                <a:cs typeface="Calibri"/>
              </a:rPr>
              <a:t>R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dirty="0" sz="1600" spc="-15">
                <a:solidFill>
                  <a:srgbClr val="FFFFFF"/>
                </a:solidFill>
                <a:latin typeface="Calibri"/>
                <a:cs typeface="Calibri"/>
              </a:rPr>
              <a:t>f</a:t>
            </a:r>
            <a:r>
              <a:rPr dirty="0" sz="1600" spc="-40">
                <a:solidFill>
                  <a:srgbClr val="FFFFFF"/>
                </a:solidFill>
                <a:latin typeface="Calibri"/>
                <a:cs typeface="Calibri"/>
              </a:rPr>
              <a:t>t</a:t>
            </a:r>
            <a:r>
              <a:rPr dirty="0" sz="1600" spc="-10">
                <a:solidFill>
                  <a:srgbClr val="FFFFFF"/>
                </a:solidFill>
                <a:latin typeface="Calibri"/>
                <a:cs typeface="Calibri"/>
              </a:rPr>
              <a:t>er</a:t>
            </a:r>
            <a:r>
              <a:rPr dirty="0" sz="1600" spc="-130">
                <a:solidFill>
                  <a:srgbClr val="FFFFFF"/>
                </a:solidFill>
                <a:latin typeface="Calibri"/>
                <a:cs typeface="Calibri"/>
              </a:rPr>
              <a:t>y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,</a:t>
            </a:r>
            <a:r>
              <a:rPr dirty="0" sz="1600" spc="5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600" spc="-55">
                <a:solidFill>
                  <a:srgbClr val="FFFFFF"/>
                </a:solidFill>
                <a:latin typeface="Calibri"/>
                <a:cs typeface="Calibri"/>
              </a:rPr>
              <a:t>D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. Sa</a:t>
            </a:r>
            <a:r>
              <a:rPr dirty="0" sz="1600" spc="-10">
                <a:solidFill>
                  <a:srgbClr val="FFFFFF"/>
                </a:solidFill>
                <a:latin typeface="Calibri"/>
                <a:cs typeface="Calibri"/>
              </a:rPr>
              <a:t>dri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,</a:t>
            </a:r>
            <a:r>
              <a:rPr dirty="0" sz="1600" spc="5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600" spc="-5">
                <a:solidFill>
                  <a:srgbClr val="FFFFFF"/>
                </a:solidFill>
                <a:latin typeface="Calibri"/>
                <a:cs typeface="Calibri"/>
              </a:rPr>
              <a:t>S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.</a:t>
            </a:r>
            <a:r>
              <a:rPr dirty="0" sz="1600" spc="-25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S</a:t>
            </a:r>
            <a:r>
              <a:rPr dirty="0" sz="1600" spc="-10">
                <a:solidFill>
                  <a:srgbClr val="FFFFFF"/>
                </a:solidFill>
                <a:latin typeface="Calibri"/>
                <a:cs typeface="Calibri"/>
              </a:rPr>
              <a:t>c</a:t>
            </a:r>
            <a:r>
              <a:rPr dirty="0" sz="1600" spc="-5">
                <a:solidFill>
                  <a:srgbClr val="FFFFFF"/>
                </a:solidFill>
                <a:latin typeface="Calibri"/>
                <a:cs typeface="Calibri"/>
              </a:rPr>
              <a:t>h</a:t>
            </a:r>
            <a:r>
              <a:rPr dirty="0" sz="1600" spc="5">
                <a:solidFill>
                  <a:srgbClr val="FFFFFF"/>
                </a:solidFill>
                <a:latin typeface="Calibri"/>
                <a:cs typeface="Calibri"/>
              </a:rPr>
              <a:t>m</a:t>
            </a:r>
            <a:r>
              <a:rPr dirty="0" sz="1600" spc="-10">
                <a:solidFill>
                  <a:srgbClr val="FFFFFF"/>
                </a:solidFill>
                <a:latin typeface="Calibri"/>
                <a:cs typeface="Calibri"/>
              </a:rPr>
              <a:t>i</a:t>
            </a:r>
            <a:r>
              <a:rPr dirty="0" sz="1600" spc="-5">
                <a:solidFill>
                  <a:srgbClr val="FFFFFF"/>
                </a:solidFill>
                <a:latin typeface="Calibri"/>
                <a:cs typeface="Calibri"/>
              </a:rPr>
              <a:t>d</a:t>
            </a:r>
            <a:r>
              <a:rPr dirty="0" sz="1600" spc="-15">
                <a:solidFill>
                  <a:srgbClr val="FFFFFF"/>
                </a:solidFill>
                <a:latin typeface="Calibri"/>
                <a:cs typeface="Calibri"/>
              </a:rPr>
              <a:t>t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,</a:t>
            </a:r>
            <a:r>
              <a:rPr dirty="0" sz="1600" spc="-2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H. E. </a:t>
            </a:r>
            <a:r>
              <a:rPr dirty="0" sz="1600" spc="-90">
                <a:solidFill>
                  <a:srgbClr val="FFFFFF"/>
                </a:solidFill>
                <a:latin typeface="Calibri"/>
                <a:cs typeface="Calibri"/>
              </a:rPr>
              <a:t>T</a:t>
            </a:r>
            <a:r>
              <a:rPr dirty="0" sz="1600" spc="-5">
                <a:solidFill>
                  <a:srgbClr val="FFFFFF"/>
                </a:solidFill>
                <a:latin typeface="Calibri"/>
                <a:cs typeface="Calibri"/>
              </a:rPr>
              <a:t>u</a:t>
            </a:r>
            <a:r>
              <a:rPr dirty="0" sz="1600" spc="-40">
                <a:solidFill>
                  <a:srgbClr val="FFFFFF"/>
                </a:solidFill>
                <a:latin typeface="Calibri"/>
                <a:cs typeface="Calibri"/>
              </a:rPr>
              <a:t>r</a:t>
            </a:r>
            <a:r>
              <a:rPr dirty="0" sz="1600" spc="-10">
                <a:solidFill>
                  <a:srgbClr val="FFFFFF"/>
                </a:solidFill>
                <a:latin typeface="Calibri"/>
                <a:cs typeface="Calibri"/>
              </a:rPr>
              <a:t>eci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,</a:t>
            </a:r>
            <a:r>
              <a:rPr dirty="0" sz="1600" spc="5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A. </a:t>
            </a:r>
            <a:r>
              <a:rPr dirty="0" sz="1600" spc="5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. H</a:t>
            </a:r>
            <a:r>
              <a:rPr dirty="0" sz="1600" spc="-10">
                <a:solidFill>
                  <a:srgbClr val="FFFFFF"/>
                </a:solidFill>
                <a:latin typeface="Calibri"/>
                <a:cs typeface="Calibri"/>
              </a:rPr>
              <a:t>o</a:t>
            </a:r>
            <a:r>
              <a:rPr dirty="0" sz="1600" spc="-5">
                <a:solidFill>
                  <a:srgbClr val="FFFFFF"/>
                </a:solidFill>
                <a:latin typeface="Calibri"/>
                <a:cs typeface="Calibri"/>
              </a:rPr>
              <a:t>u</a:t>
            </a:r>
            <a:r>
              <a:rPr dirty="0" sz="1600" spc="-15">
                <a:solidFill>
                  <a:srgbClr val="FFFFFF"/>
                </a:solidFill>
                <a:latin typeface="Calibri"/>
                <a:cs typeface="Calibri"/>
              </a:rPr>
              <a:t>c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k</a:t>
            </a:r>
            <a:endParaRPr sz="160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</a:pPr>
            <a:r>
              <a:rPr dirty="0" sz="1600" spc="5" b="1">
                <a:solidFill>
                  <a:srgbClr val="FFFFFF"/>
                </a:solidFill>
                <a:latin typeface="Calibri"/>
                <a:cs typeface="Calibri"/>
              </a:rPr>
              <a:t>P</a:t>
            </a:r>
            <a:r>
              <a:rPr dirty="0" sz="1600" b="1">
                <a:solidFill>
                  <a:srgbClr val="FFFFFF"/>
                </a:solidFill>
                <a:latin typeface="Calibri"/>
                <a:cs typeface="Calibri"/>
              </a:rPr>
              <a:t>r</a:t>
            </a:r>
            <a:r>
              <a:rPr dirty="0" sz="1600" spc="-15" b="1">
                <a:solidFill>
                  <a:srgbClr val="FFFFFF"/>
                </a:solidFill>
                <a:latin typeface="Calibri"/>
                <a:cs typeface="Calibri"/>
              </a:rPr>
              <a:t>i</a:t>
            </a:r>
            <a:r>
              <a:rPr dirty="0" sz="1600" b="1">
                <a:solidFill>
                  <a:srgbClr val="FFFFFF"/>
                </a:solidFill>
                <a:latin typeface="Calibri"/>
                <a:cs typeface="Calibri"/>
              </a:rPr>
              <a:t>nce</a:t>
            </a:r>
            <a:r>
              <a:rPr dirty="0" sz="1600" spc="-30" b="1">
                <a:solidFill>
                  <a:srgbClr val="FFFFFF"/>
                </a:solidFill>
                <a:latin typeface="Calibri"/>
                <a:cs typeface="Calibri"/>
              </a:rPr>
              <a:t>t</a:t>
            </a:r>
            <a:r>
              <a:rPr dirty="0" sz="1600" b="1">
                <a:solidFill>
                  <a:srgbClr val="FFFFFF"/>
                </a:solidFill>
                <a:latin typeface="Calibri"/>
                <a:cs typeface="Calibri"/>
              </a:rPr>
              <a:t>on</a:t>
            </a:r>
            <a:r>
              <a:rPr dirty="0" sz="1600" spc="-3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600" spc="-15" b="1">
                <a:solidFill>
                  <a:srgbClr val="FFFFFF"/>
                </a:solidFill>
                <a:latin typeface="Calibri"/>
                <a:cs typeface="Calibri"/>
              </a:rPr>
              <a:t>C</a:t>
            </a:r>
            <a:r>
              <a:rPr dirty="0" sz="1600" b="1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dirty="0" sz="1600" spc="-25" b="1">
                <a:solidFill>
                  <a:srgbClr val="FFFFFF"/>
                </a:solidFill>
                <a:latin typeface="Calibri"/>
                <a:cs typeface="Calibri"/>
              </a:rPr>
              <a:t>n</a:t>
            </a:r>
            <a:r>
              <a:rPr dirty="0" sz="1600" spc="-30" b="1">
                <a:solidFill>
                  <a:srgbClr val="FFFFFF"/>
                </a:solidFill>
                <a:latin typeface="Calibri"/>
                <a:cs typeface="Calibri"/>
              </a:rPr>
              <a:t>t</a:t>
            </a:r>
            <a:r>
              <a:rPr dirty="0" sz="1600" b="1">
                <a:solidFill>
                  <a:srgbClr val="FFFFFF"/>
                </a:solidFill>
                <a:latin typeface="Calibri"/>
                <a:cs typeface="Calibri"/>
              </a:rPr>
              <a:t>er</a:t>
            </a:r>
            <a:r>
              <a:rPr dirty="0" sz="1600" spc="-25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600" spc="-30" b="1">
                <a:solidFill>
                  <a:srgbClr val="FFFFFF"/>
                </a:solidFill>
                <a:latin typeface="Calibri"/>
                <a:cs typeface="Calibri"/>
              </a:rPr>
              <a:t>f</a:t>
            </a:r>
            <a:r>
              <a:rPr dirty="0" sz="1600" b="1">
                <a:solidFill>
                  <a:srgbClr val="FFFFFF"/>
                </a:solidFill>
                <a:latin typeface="Calibri"/>
                <a:cs typeface="Calibri"/>
              </a:rPr>
              <a:t>or</a:t>
            </a:r>
            <a:r>
              <a:rPr dirty="0" sz="1600" spc="2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600" spc="-15" b="1">
                <a:solidFill>
                  <a:srgbClr val="FFFFFF"/>
                </a:solidFill>
                <a:latin typeface="Calibri"/>
                <a:cs typeface="Calibri"/>
              </a:rPr>
              <a:t>C</a:t>
            </a:r>
            <a:r>
              <a:rPr dirty="0" sz="1600" b="1">
                <a:solidFill>
                  <a:srgbClr val="FFFFFF"/>
                </a:solidFill>
                <a:latin typeface="Calibri"/>
                <a:cs typeface="Calibri"/>
              </a:rPr>
              <a:t>o</a:t>
            </a:r>
            <a:r>
              <a:rPr dirty="0" sz="1600" spc="5" b="1">
                <a:solidFill>
                  <a:srgbClr val="FFFFFF"/>
                </a:solidFill>
                <a:latin typeface="Calibri"/>
                <a:cs typeface="Calibri"/>
              </a:rPr>
              <a:t>m</a:t>
            </a:r>
            <a:r>
              <a:rPr dirty="0" sz="1600" b="1">
                <a:solidFill>
                  <a:srgbClr val="FFFFFF"/>
                </a:solidFill>
                <a:latin typeface="Calibri"/>
                <a:cs typeface="Calibri"/>
              </a:rPr>
              <a:t>p</a:t>
            </a:r>
            <a:r>
              <a:rPr dirty="0" sz="1600" spc="-15" b="1">
                <a:solidFill>
                  <a:srgbClr val="FFFFFF"/>
                </a:solidFill>
                <a:latin typeface="Calibri"/>
                <a:cs typeface="Calibri"/>
              </a:rPr>
              <a:t>l</a:t>
            </a:r>
            <a:r>
              <a:rPr dirty="0" sz="1600" spc="-20" b="1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dirty="0" sz="1600" b="1">
                <a:solidFill>
                  <a:srgbClr val="FFFFFF"/>
                </a:solidFill>
                <a:latin typeface="Calibri"/>
                <a:cs typeface="Calibri"/>
              </a:rPr>
              <a:t>x</a:t>
            </a:r>
            <a:r>
              <a:rPr dirty="0" sz="1600" spc="-5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600" spc="10" b="1">
                <a:solidFill>
                  <a:srgbClr val="FFFFFF"/>
                </a:solidFill>
                <a:latin typeface="Calibri"/>
                <a:cs typeface="Calibri"/>
              </a:rPr>
              <a:t>M</a:t>
            </a:r>
            <a:r>
              <a:rPr dirty="0" sz="1600" spc="-30" b="1">
                <a:solidFill>
                  <a:srgbClr val="FFFFFF"/>
                </a:solidFill>
                <a:latin typeface="Calibri"/>
                <a:cs typeface="Calibri"/>
              </a:rPr>
              <a:t>at</a:t>
            </a:r>
            <a:r>
              <a:rPr dirty="0" sz="1600" b="1">
                <a:solidFill>
                  <a:srgbClr val="FFFFFF"/>
                </a:solidFill>
                <a:latin typeface="Calibri"/>
                <a:cs typeface="Calibri"/>
              </a:rPr>
              <a:t>er</a:t>
            </a:r>
            <a:r>
              <a:rPr dirty="0" sz="1600" spc="-15" b="1">
                <a:solidFill>
                  <a:srgbClr val="FFFFFF"/>
                </a:solidFill>
                <a:latin typeface="Calibri"/>
                <a:cs typeface="Calibri"/>
              </a:rPr>
              <a:t>i</a:t>
            </a:r>
            <a:r>
              <a:rPr dirty="0" sz="1600" b="1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dirty="0" sz="1600" spc="-15" b="1">
                <a:solidFill>
                  <a:srgbClr val="FFFFFF"/>
                </a:solidFill>
                <a:latin typeface="Calibri"/>
                <a:cs typeface="Calibri"/>
              </a:rPr>
              <a:t>l</a:t>
            </a:r>
            <a:r>
              <a:rPr dirty="0" sz="1600" b="1">
                <a:solidFill>
                  <a:srgbClr val="FFFFFF"/>
                </a:solidFill>
                <a:latin typeface="Calibri"/>
                <a:cs typeface="Calibri"/>
              </a:rPr>
              <a:t>s</a:t>
            </a:r>
            <a:r>
              <a:rPr dirty="0" sz="1600" spc="-25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600" b="1">
                <a:solidFill>
                  <a:srgbClr val="FFFFFF"/>
                </a:solidFill>
                <a:latin typeface="Calibri"/>
                <a:cs typeface="Calibri"/>
              </a:rPr>
              <a:t>(D</a:t>
            </a:r>
            <a:r>
              <a:rPr dirty="0" sz="1600" spc="5" b="1">
                <a:solidFill>
                  <a:srgbClr val="FFFFFF"/>
                </a:solidFill>
                <a:latin typeface="Calibri"/>
                <a:cs typeface="Calibri"/>
              </a:rPr>
              <a:t>M</a:t>
            </a:r>
            <a:r>
              <a:rPr dirty="0" sz="1600" b="1">
                <a:solidFill>
                  <a:srgbClr val="FFFFFF"/>
                </a:solidFill>
                <a:latin typeface="Calibri"/>
                <a:cs typeface="Calibri"/>
              </a:rPr>
              <a:t>R</a:t>
            </a:r>
            <a:r>
              <a:rPr dirty="0" sz="1600" spc="-25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600" b="1">
                <a:solidFill>
                  <a:srgbClr val="FFFFFF"/>
                </a:solidFill>
                <a:latin typeface="Calibri"/>
                <a:cs typeface="Calibri"/>
              </a:rPr>
              <a:t>0819860)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0" y="50"/>
            <a:ext cx="793788" cy="86177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154939" y="902093"/>
            <a:ext cx="4423410" cy="42583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just" marL="12700" marR="5080">
              <a:lnSpc>
                <a:spcPct val="100000"/>
              </a:lnSpc>
            </a:pPr>
            <a:r>
              <a:rPr dirty="0" sz="1400" spc="-35">
                <a:latin typeface="Arial"/>
                <a:cs typeface="Arial"/>
              </a:rPr>
              <a:t>I</a:t>
            </a:r>
            <a:r>
              <a:rPr dirty="0" sz="1400" spc="-10">
                <a:latin typeface="Arial"/>
                <a:cs typeface="Arial"/>
              </a:rPr>
              <a:t>n</a:t>
            </a:r>
            <a:r>
              <a:rPr dirty="0" sz="1400">
                <a:latin typeface="Arial"/>
                <a:cs typeface="Arial"/>
              </a:rPr>
              <a:t>  </a:t>
            </a:r>
            <a:r>
              <a:rPr dirty="0" sz="1400" spc="-95">
                <a:latin typeface="Arial"/>
                <a:cs typeface="Arial"/>
              </a:rPr>
              <a:t> </a:t>
            </a:r>
            <a:r>
              <a:rPr dirty="0" sz="1400" spc="-5">
                <a:latin typeface="Arial"/>
                <a:cs typeface="Arial"/>
              </a:rPr>
              <a:t>t</a:t>
            </a:r>
            <a:r>
              <a:rPr dirty="0" sz="1400" spc="-25">
                <a:latin typeface="Arial"/>
                <a:cs typeface="Arial"/>
              </a:rPr>
              <a:t>h</a:t>
            </a:r>
            <a:r>
              <a:rPr dirty="0" sz="1400" spc="20">
                <a:latin typeface="Arial"/>
                <a:cs typeface="Arial"/>
              </a:rPr>
              <a:t>i</a:t>
            </a:r>
            <a:r>
              <a:rPr dirty="0" sz="1400" spc="-10">
                <a:latin typeface="Arial"/>
                <a:cs typeface="Arial"/>
              </a:rPr>
              <a:t>s</a:t>
            </a:r>
            <a:r>
              <a:rPr dirty="0" sz="1400">
                <a:latin typeface="Arial"/>
                <a:cs typeface="Arial"/>
              </a:rPr>
              <a:t>  </a:t>
            </a:r>
            <a:r>
              <a:rPr dirty="0" sz="1400" spc="-85">
                <a:latin typeface="Arial"/>
                <a:cs typeface="Arial"/>
              </a:rPr>
              <a:t> </a:t>
            </a:r>
            <a:r>
              <a:rPr dirty="0" sz="1400" spc="-15">
                <a:latin typeface="Arial"/>
                <a:cs typeface="Arial"/>
              </a:rPr>
              <a:t>w</a:t>
            </a:r>
            <a:r>
              <a:rPr dirty="0" sz="1400" spc="-20">
                <a:latin typeface="Arial"/>
                <a:cs typeface="Arial"/>
              </a:rPr>
              <a:t>or</a:t>
            </a:r>
            <a:r>
              <a:rPr dirty="0" sz="1400" spc="5">
                <a:latin typeface="Arial"/>
                <a:cs typeface="Arial"/>
              </a:rPr>
              <a:t>k</a:t>
            </a:r>
            <a:r>
              <a:rPr dirty="0" sz="1400" spc="-5">
                <a:latin typeface="Arial"/>
                <a:cs typeface="Arial"/>
              </a:rPr>
              <a:t>,</a:t>
            </a:r>
            <a:r>
              <a:rPr dirty="0" sz="1400">
                <a:latin typeface="Arial"/>
                <a:cs typeface="Arial"/>
              </a:rPr>
              <a:t>  </a:t>
            </a:r>
            <a:r>
              <a:rPr dirty="0" sz="1400" spc="-90">
                <a:latin typeface="Arial"/>
                <a:cs typeface="Arial"/>
              </a:rPr>
              <a:t> </a:t>
            </a:r>
            <a:r>
              <a:rPr dirty="0" sz="1400" spc="-40">
                <a:latin typeface="Arial"/>
                <a:cs typeface="Arial"/>
              </a:rPr>
              <a:t>w</a:t>
            </a:r>
            <a:r>
              <a:rPr dirty="0" sz="1400" spc="-10">
                <a:latin typeface="Arial"/>
                <a:cs typeface="Arial"/>
              </a:rPr>
              <a:t>e</a:t>
            </a:r>
            <a:r>
              <a:rPr dirty="0" sz="1400">
                <a:latin typeface="Arial"/>
                <a:cs typeface="Arial"/>
              </a:rPr>
              <a:t>  </a:t>
            </a:r>
            <a:r>
              <a:rPr dirty="0" sz="1400" spc="-95">
                <a:latin typeface="Arial"/>
                <a:cs typeface="Arial"/>
              </a:rPr>
              <a:t> </a:t>
            </a:r>
            <a:r>
              <a:rPr dirty="0" sz="1400" spc="-10">
                <a:latin typeface="Arial"/>
                <a:cs typeface="Arial"/>
              </a:rPr>
              <a:t>s</a:t>
            </a:r>
            <a:r>
              <a:rPr dirty="0" sz="1400" spc="-10">
                <a:latin typeface="Arial"/>
                <a:cs typeface="Arial"/>
              </a:rPr>
              <a:t>t</a:t>
            </a:r>
            <a:r>
              <a:rPr dirty="0" sz="1400" spc="0">
                <a:latin typeface="Arial"/>
                <a:cs typeface="Arial"/>
              </a:rPr>
              <a:t>ud</a:t>
            </a:r>
            <a:r>
              <a:rPr dirty="0" sz="1400" spc="-10">
                <a:latin typeface="Arial"/>
                <a:cs typeface="Arial"/>
              </a:rPr>
              <a:t>y</a:t>
            </a:r>
            <a:r>
              <a:rPr dirty="0" sz="1400">
                <a:latin typeface="Arial"/>
                <a:cs typeface="Arial"/>
              </a:rPr>
              <a:t>  </a:t>
            </a:r>
            <a:r>
              <a:rPr dirty="0" sz="1400" spc="-110">
                <a:latin typeface="Arial"/>
                <a:cs typeface="Arial"/>
              </a:rPr>
              <a:t> </a:t>
            </a:r>
            <a:r>
              <a:rPr dirty="0" sz="1400" spc="-10">
                <a:latin typeface="Arial"/>
                <a:cs typeface="Arial"/>
              </a:rPr>
              <a:t>a</a:t>
            </a:r>
            <a:r>
              <a:rPr dirty="0" sz="1400">
                <a:latin typeface="Arial"/>
                <a:cs typeface="Arial"/>
              </a:rPr>
              <a:t>  </a:t>
            </a:r>
            <a:r>
              <a:rPr dirty="0" sz="1400" spc="-120">
                <a:latin typeface="Arial"/>
                <a:cs typeface="Arial"/>
              </a:rPr>
              <a:t> </a:t>
            </a:r>
            <a:r>
              <a:rPr dirty="0" sz="1400" spc="0">
                <a:latin typeface="Arial"/>
                <a:cs typeface="Arial"/>
              </a:rPr>
              <a:t>n</a:t>
            </a:r>
            <a:r>
              <a:rPr dirty="0" sz="1400" spc="-20">
                <a:latin typeface="Arial"/>
                <a:cs typeface="Arial"/>
              </a:rPr>
              <a:t>o</a:t>
            </a:r>
            <a:r>
              <a:rPr dirty="0" sz="1400" spc="-10">
                <a:latin typeface="Arial"/>
                <a:cs typeface="Arial"/>
              </a:rPr>
              <a:t>v</a:t>
            </a:r>
            <a:r>
              <a:rPr dirty="0" sz="1400" spc="-20">
                <a:latin typeface="Arial"/>
                <a:cs typeface="Arial"/>
              </a:rPr>
              <a:t>e</a:t>
            </a:r>
            <a:r>
              <a:rPr dirty="0" sz="1400" spc="-5">
                <a:latin typeface="Arial"/>
                <a:cs typeface="Arial"/>
              </a:rPr>
              <a:t>l</a:t>
            </a:r>
            <a:r>
              <a:rPr dirty="0" sz="1400">
                <a:latin typeface="Arial"/>
                <a:cs typeface="Arial"/>
              </a:rPr>
              <a:t>  </a:t>
            </a:r>
            <a:r>
              <a:rPr dirty="0" sz="1400" spc="-85">
                <a:latin typeface="Arial"/>
                <a:cs typeface="Arial"/>
              </a:rPr>
              <a:t> </a:t>
            </a:r>
            <a:r>
              <a:rPr dirty="0" sz="1400" spc="0">
                <a:latin typeface="Arial"/>
                <a:cs typeface="Arial"/>
              </a:rPr>
              <a:t>d</a:t>
            </a:r>
            <a:r>
              <a:rPr dirty="0" sz="1400" spc="-35">
                <a:latin typeface="Arial"/>
                <a:cs typeface="Arial"/>
              </a:rPr>
              <a:t>y</a:t>
            </a:r>
            <a:r>
              <a:rPr dirty="0" sz="1400" spc="0">
                <a:latin typeface="Arial"/>
                <a:cs typeface="Arial"/>
              </a:rPr>
              <a:t>n</a:t>
            </a:r>
            <a:r>
              <a:rPr dirty="0" sz="1400" spc="-20">
                <a:latin typeface="Arial"/>
                <a:cs typeface="Arial"/>
              </a:rPr>
              <a:t>a</a:t>
            </a:r>
            <a:r>
              <a:rPr dirty="0" sz="1400" spc="-5">
                <a:latin typeface="Arial"/>
                <a:cs typeface="Arial"/>
              </a:rPr>
              <a:t>m</a:t>
            </a:r>
            <a:r>
              <a:rPr dirty="0" sz="1400" spc="-5">
                <a:latin typeface="Arial"/>
                <a:cs typeface="Arial"/>
              </a:rPr>
              <a:t>ic</a:t>
            </a:r>
            <a:r>
              <a:rPr dirty="0" sz="1400" spc="-20">
                <a:latin typeface="Arial"/>
                <a:cs typeface="Arial"/>
              </a:rPr>
              <a:t>a</a:t>
            </a:r>
            <a:r>
              <a:rPr dirty="0" sz="1400" spc="-5">
                <a:latin typeface="Arial"/>
                <a:cs typeface="Arial"/>
              </a:rPr>
              <a:t>l</a:t>
            </a:r>
            <a:r>
              <a:rPr dirty="0" sz="1400">
                <a:latin typeface="Arial"/>
                <a:cs typeface="Arial"/>
              </a:rPr>
              <a:t>  </a:t>
            </a:r>
            <a:r>
              <a:rPr dirty="0" sz="1400" spc="-80">
                <a:latin typeface="Arial"/>
                <a:cs typeface="Arial"/>
              </a:rPr>
              <a:t> </a:t>
            </a:r>
            <a:r>
              <a:rPr dirty="0" sz="1400" spc="-20">
                <a:latin typeface="Arial"/>
                <a:cs typeface="Arial"/>
              </a:rPr>
              <a:t>pha</a:t>
            </a:r>
            <a:r>
              <a:rPr dirty="0" sz="1400" spc="5">
                <a:latin typeface="Arial"/>
                <a:cs typeface="Arial"/>
              </a:rPr>
              <a:t>s</a:t>
            </a:r>
            <a:r>
              <a:rPr dirty="0" sz="1400" spc="-10">
                <a:latin typeface="Arial"/>
                <a:cs typeface="Arial"/>
              </a:rPr>
              <a:t>e</a:t>
            </a:r>
            <a:r>
              <a:rPr dirty="0" sz="1400" spc="-5">
                <a:latin typeface="Arial"/>
                <a:cs typeface="Arial"/>
              </a:rPr>
              <a:t> t</a:t>
            </a:r>
            <a:r>
              <a:rPr dirty="0" sz="1400" spc="-20">
                <a:latin typeface="Arial"/>
                <a:cs typeface="Arial"/>
              </a:rPr>
              <a:t>r</a:t>
            </a:r>
            <a:r>
              <a:rPr dirty="0" sz="1400" spc="-20">
                <a:latin typeface="Arial"/>
                <a:cs typeface="Arial"/>
              </a:rPr>
              <a:t>an</a:t>
            </a:r>
            <a:r>
              <a:rPr dirty="0" sz="1400" spc="-5">
                <a:latin typeface="Arial"/>
                <a:cs typeface="Arial"/>
              </a:rPr>
              <a:t>sit</a:t>
            </a:r>
            <a:r>
              <a:rPr dirty="0" sz="1400" spc="20">
                <a:latin typeface="Arial"/>
                <a:cs typeface="Arial"/>
              </a:rPr>
              <a:t>i</a:t>
            </a:r>
            <a:r>
              <a:rPr dirty="0" sz="1400" spc="-20">
                <a:latin typeface="Arial"/>
                <a:cs typeface="Arial"/>
              </a:rPr>
              <a:t>o</a:t>
            </a:r>
            <a:r>
              <a:rPr dirty="0" sz="1400" spc="-10">
                <a:latin typeface="Arial"/>
                <a:cs typeface="Arial"/>
              </a:rPr>
              <a:t>n</a:t>
            </a:r>
            <a:r>
              <a:rPr dirty="0" sz="1400" spc="40">
                <a:latin typeface="Arial"/>
                <a:cs typeface="Arial"/>
              </a:rPr>
              <a:t> </a:t>
            </a:r>
            <a:r>
              <a:rPr dirty="0" sz="1400" spc="-20">
                <a:latin typeface="Arial"/>
                <a:cs typeface="Arial"/>
              </a:rPr>
              <a:t>o</a:t>
            </a:r>
            <a:r>
              <a:rPr dirty="0" sz="1400" spc="-5">
                <a:latin typeface="Arial"/>
                <a:cs typeface="Arial"/>
              </a:rPr>
              <a:t>f</a:t>
            </a:r>
            <a:r>
              <a:rPr dirty="0" sz="1400" spc="15">
                <a:latin typeface="Arial"/>
                <a:cs typeface="Arial"/>
              </a:rPr>
              <a:t> </a:t>
            </a:r>
            <a:r>
              <a:rPr dirty="0" sz="1400" spc="-5">
                <a:latin typeface="Arial"/>
                <a:cs typeface="Arial"/>
              </a:rPr>
              <a:t>l</a:t>
            </a:r>
            <a:r>
              <a:rPr dirty="0" sz="1400" spc="20">
                <a:latin typeface="Arial"/>
                <a:cs typeface="Arial"/>
              </a:rPr>
              <a:t>i</a:t>
            </a:r>
            <a:r>
              <a:rPr dirty="0" sz="1400" spc="-20">
                <a:latin typeface="Arial"/>
                <a:cs typeface="Arial"/>
              </a:rPr>
              <a:t>gh</a:t>
            </a:r>
            <a:r>
              <a:rPr dirty="0" sz="1400" spc="-5">
                <a:latin typeface="Arial"/>
                <a:cs typeface="Arial"/>
              </a:rPr>
              <a:t>t,</a:t>
            </a:r>
            <a:r>
              <a:rPr dirty="0" sz="1400" spc="60">
                <a:latin typeface="Arial"/>
                <a:cs typeface="Arial"/>
              </a:rPr>
              <a:t> </a:t>
            </a:r>
            <a:r>
              <a:rPr dirty="0" sz="1400" spc="-40">
                <a:latin typeface="Arial"/>
                <a:cs typeface="Arial"/>
              </a:rPr>
              <a:t>w</a:t>
            </a:r>
            <a:r>
              <a:rPr dirty="0" sz="1400" spc="0">
                <a:latin typeface="Arial"/>
                <a:cs typeface="Arial"/>
              </a:rPr>
              <a:t>h</a:t>
            </a:r>
            <a:r>
              <a:rPr dirty="0" sz="1400" spc="-20">
                <a:latin typeface="Arial"/>
                <a:cs typeface="Arial"/>
              </a:rPr>
              <a:t>er</a:t>
            </a:r>
            <a:r>
              <a:rPr dirty="0" sz="1400" spc="-10">
                <a:latin typeface="Arial"/>
                <a:cs typeface="Arial"/>
              </a:rPr>
              <a:t>e</a:t>
            </a:r>
            <a:r>
              <a:rPr dirty="0" sz="1400" spc="35">
                <a:latin typeface="Arial"/>
                <a:cs typeface="Arial"/>
              </a:rPr>
              <a:t> </a:t>
            </a:r>
            <a:r>
              <a:rPr dirty="0" sz="1400" spc="-20">
                <a:latin typeface="Arial"/>
                <a:cs typeface="Arial"/>
              </a:rPr>
              <a:t>p</a:t>
            </a:r>
            <a:r>
              <a:rPr dirty="0" sz="1400" spc="0">
                <a:latin typeface="Arial"/>
                <a:cs typeface="Arial"/>
              </a:rPr>
              <a:t>h</a:t>
            </a:r>
            <a:r>
              <a:rPr dirty="0" sz="1400" spc="-20">
                <a:latin typeface="Arial"/>
                <a:cs typeface="Arial"/>
              </a:rPr>
              <a:t>o</a:t>
            </a:r>
            <a:r>
              <a:rPr dirty="0" sz="1400" spc="-5">
                <a:latin typeface="Arial"/>
                <a:cs typeface="Arial"/>
              </a:rPr>
              <a:t>t</a:t>
            </a:r>
            <a:r>
              <a:rPr dirty="0" sz="1400" spc="-20">
                <a:latin typeface="Arial"/>
                <a:cs typeface="Arial"/>
              </a:rPr>
              <a:t>o</a:t>
            </a:r>
            <a:r>
              <a:rPr dirty="0" sz="1400" spc="5">
                <a:latin typeface="Arial"/>
                <a:cs typeface="Arial"/>
              </a:rPr>
              <a:t>n</a:t>
            </a:r>
            <a:r>
              <a:rPr dirty="0" sz="1400" spc="-20">
                <a:latin typeface="Arial"/>
                <a:cs typeface="Arial"/>
              </a:rPr>
              <a:t>-p</a:t>
            </a:r>
            <a:r>
              <a:rPr dirty="0" sz="1400" spc="0">
                <a:latin typeface="Arial"/>
                <a:cs typeface="Arial"/>
              </a:rPr>
              <a:t>h</a:t>
            </a:r>
            <a:r>
              <a:rPr dirty="0" sz="1400" spc="-20">
                <a:latin typeface="Arial"/>
                <a:cs typeface="Arial"/>
              </a:rPr>
              <a:t>o</a:t>
            </a:r>
            <a:r>
              <a:rPr dirty="0" sz="1400" spc="-5">
                <a:latin typeface="Arial"/>
                <a:cs typeface="Arial"/>
              </a:rPr>
              <a:t>t</a:t>
            </a:r>
            <a:r>
              <a:rPr dirty="0" sz="1400" spc="-20">
                <a:latin typeface="Arial"/>
                <a:cs typeface="Arial"/>
              </a:rPr>
              <a:t>o</a:t>
            </a:r>
            <a:r>
              <a:rPr dirty="0" sz="1400" spc="-10">
                <a:latin typeface="Arial"/>
                <a:cs typeface="Arial"/>
              </a:rPr>
              <a:t>n</a:t>
            </a:r>
            <a:r>
              <a:rPr dirty="0" sz="1400" spc="35">
                <a:latin typeface="Arial"/>
                <a:cs typeface="Arial"/>
              </a:rPr>
              <a:t> </a:t>
            </a:r>
            <a:r>
              <a:rPr dirty="0" sz="1400" spc="-10">
                <a:latin typeface="Arial"/>
                <a:cs typeface="Arial"/>
              </a:rPr>
              <a:t>in</a:t>
            </a:r>
            <a:r>
              <a:rPr dirty="0" sz="1400" spc="-15">
                <a:latin typeface="Arial"/>
                <a:cs typeface="Arial"/>
              </a:rPr>
              <a:t>t</a:t>
            </a:r>
            <a:r>
              <a:rPr dirty="0" sz="1400" spc="0">
                <a:latin typeface="Arial"/>
                <a:cs typeface="Arial"/>
              </a:rPr>
              <a:t>e</a:t>
            </a:r>
            <a:r>
              <a:rPr dirty="0" sz="1400" spc="-20">
                <a:latin typeface="Arial"/>
                <a:cs typeface="Arial"/>
              </a:rPr>
              <a:t>ra</a:t>
            </a:r>
            <a:r>
              <a:rPr dirty="0" sz="1400" spc="-5">
                <a:latin typeface="Arial"/>
                <a:cs typeface="Arial"/>
              </a:rPr>
              <a:t>cti</a:t>
            </a:r>
            <a:r>
              <a:rPr dirty="0" sz="1400" spc="0">
                <a:latin typeface="Arial"/>
                <a:cs typeface="Arial"/>
              </a:rPr>
              <a:t>o</a:t>
            </a:r>
            <a:r>
              <a:rPr dirty="0" sz="1400" spc="-20">
                <a:latin typeface="Arial"/>
                <a:cs typeface="Arial"/>
              </a:rPr>
              <a:t>n</a:t>
            </a:r>
            <a:r>
              <a:rPr dirty="0" sz="1400" spc="-10">
                <a:latin typeface="Arial"/>
                <a:cs typeface="Arial"/>
              </a:rPr>
              <a:t>s</a:t>
            </a:r>
            <a:r>
              <a:rPr dirty="0" sz="1400" spc="45">
                <a:latin typeface="Arial"/>
                <a:cs typeface="Arial"/>
              </a:rPr>
              <a:t> </a:t>
            </a:r>
            <a:r>
              <a:rPr dirty="0" sz="1400" spc="-20">
                <a:latin typeface="Arial"/>
                <a:cs typeface="Arial"/>
              </a:rPr>
              <a:t>and</a:t>
            </a:r>
            <a:r>
              <a:rPr dirty="0" sz="1400" spc="-15">
                <a:latin typeface="Arial"/>
                <a:cs typeface="Arial"/>
              </a:rPr>
              <a:t> </a:t>
            </a:r>
            <a:r>
              <a:rPr dirty="0" sz="1400" spc="-20">
                <a:latin typeface="Arial"/>
                <a:cs typeface="Arial"/>
              </a:rPr>
              <a:t>d</a:t>
            </a:r>
            <a:r>
              <a:rPr dirty="0" sz="1400" spc="-5">
                <a:latin typeface="Arial"/>
                <a:cs typeface="Arial"/>
              </a:rPr>
              <a:t>issi</a:t>
            </a:r>
            <a:r>
              <a:rPr dirty="0" sz="1400" spc="-20">
                <a:latin typeface="Arial"/>
                <a:cs typeface="Arial"/>
              </a:rPr>
              <a:t>pa</a:t>
            </a:r>
            <a:r>
              <a:rPr dirty="0" sz="1400" spc="-5">
                <a:latin typeface="Arial"/>
                <a:cs typeface="Arial"/>
              </a:rPr>
              <a:t>t</a:t>
            </a:r>
            <a:r>
              <a:rPr dirty="0" sz="1400" spc="10">
                <a:latin typeface="Arial"/>
                <a:cs typeface="Arial"/>
              </a:rPr>
              <a:t>i</a:t>
            </a:r>
            <a:r>
              <a:rPr dirty="0" sz="1400" spc="-20">
                <a:latin typeface="Arial"/>
                <a:cs typeface="Arial"/>
              </a:rPr>
              <a:t>o</a:t>
            </a:r>
            <a:r>
              <a:rPr dirty="0" sz="1400" spc="-10">
                <a:latin typeface="Arial"/>
                <a:cs typeface="Arial"/>
              </a:rPr>
              <a:t>n</a:t>
            </a:r>
            <a:r>
              <a:rPr dirty="0" sz="1400" spc="110">
                <a:latin typeface="Arial"/>
                <a:cs typeface="Arial"/>
              </a:rPr>
              <a:t> </a:t>
            </a:r>
            <a:r>
              <a:rPr dirty="0" sz="1400" spc="-10">
                <a:latin typeface="Arial"/>
                <a:cs typeface="Arial"/>
              </a:rPr>
              <a:t>in</a:t>
            </a:r>
            <a:r>
              <a:rPr dirty="0" sz="1400" spc="5">
                <a:latin typeface="Arial"/>
                <a:cs typeface="Arial"/>
              </a:rPr>
              <a:t>t</a:t>
            </a:r>
            <a:r>
              <a:rPr dirty="0" sz="1400" spc="-10">
                <a:latin typeface="Arial"/>
                <a:cs typeface="Arial"/>
              </a:rPr>
              <a:t>o</a:t>
            </a:r>
            <a:r>
              <a:rPr dirty="0" sz="1400" spc="110">
                <a:latin typeface="Arial"/>
                <a:cs typeface="Arial"/>
              </a:rPr>
              <a:t> </a:t>
            </a:r>
            <a:r>
              <a:rPr dirty="0" sz="1400" spc="-5">
                <a:latin typeface="Arial"/>
                <a:cs typeface="Arial"/>
              </a:rPr>
              <a:t>t</a:t>
            </a:r>
            <a:r>
              <a:rPr dirty="0" sz="1400" spc="-20">
                <a:latin typeface="Arial"/>
                <a:cs typeface="Arial"/>
              </a:rPr>
              <a:t>h</a:t>
            </a:r>
            <a:r>
              <a:rPr dirty="0" sz="1400" spc="-10">
                <a:latin typeface="Arial"/>
                <a:cs typeface="Arial"/>
              </a:rPr>
              <a:t>e</a:t>
            </a:r>
            <a:r>
              <a:rPr dirty="0" sz="1400" spc="105">
                <a:latin typeface="Arial"/>
                <a:cs typeface="Arial"/>
              </a:rPr>
              <a:t> </a:t>
            </a:r>
            <a:r>
              <a:rPr dirty="0" sz="1400" spc="-20">
                <a:latin typeface="Arial"/>
                <a:cs typeface="Arial"/>
              </a:rPr>
              <a:t>e</a:t>
            </a:r>
            <a:r>
              <a:rPr dirty="0" sz="1400" spc="0">
                <a:latin typeface="Arial"/>
                <a:cs typeface="Arial"/>
              </a:rPr>
              <a:t>n</a:t>
            </a:r>
            <a:r>
              <a:rPr dirty="0" sz="1400" spc="-5">
                <a:latin typeface="Arial"/>
                <a:cs typeface="Arial"/>
              </a:rPr>
              <a:t>vi</a:t>
            </a:r>
            <a:r>
              <a:rPr dirty="0" sz="1400" spc="-10">
                <a:latin typeface="Arial"/>
                <a:cs typeface="Arial"/>
              </a:rPr>
              <a:t>r</a:t>
            </a:r>
            <a:r>
              <a:rPr dirty="0" sz="1400" spc="-20">
                <a:latin typeface="Arial"/>
                <a:cs typeface="Arial"/>
              </a:rPr>
              <a:t>on</a:t>
            </a:r>
            <a:r>
              <a:rPr dirty="0" sz="1400">
                <a:latin typeface="Arial"/>
                <a:cs typeface="Arial"/>
              </a:rPr>
              <a:t>m</a:t>
            </a:r>
            <a:r>
              <a:rPr dirty="0" sz="1400" spc="-20">
                <a:latin typeface="Arial"/>
                <a:cs typeface="Arial"/>
              </a:rPr>
              <a:t>e</a:t>
            </a:r>
            <a:r>
              <a:rPr dirty="0" sz="1400" spc="0">
                <a:latin typeface="Arial"/>
                <a:cs typeface="Arial"/>
              </a:rPr>
              <a:t>n</a:t>
            </a:r>
            <a:r>
              <a:rPr dirty="0" sz="1400" spc="-5">
                <a:latin typeface="Arial"/>
                <a:cs typeface="Arial"/>
              </a:rPr>
              <a:t>t</a:t>
            </a:r>
            <a:r>
              <a:rPr dirty="0" sz="1400" spc="114">
                <a:latin typeface="Arial"/>
                <a:cs typeface="Arial"/>
              </a:rPr>
              <a:t> </a:t>
            </a:r>
            <a:r>
              <a:rPr dirty="0" sz="1400" spc="-20">
                <a:latin typeface="Arial"/>
                <a:cs typeface="Arial"/>
              </a:rPr>
              <a:t>ar</a:t>
            </a:r>
            <a:r>
              <a:rPr dirty="0" sz="1400" spc="-10">
                <a:latin typeface="Arial"/>
                <a:cs typeface="Arial"/>
              </a:rPr>
              <a:t>e</a:t>
            </a:r>
            <a:r>
              <a:rPr dirty="0" sz="1400" spc="105">
                <a:latin typeface="Arial"/>
                <a:cs typeface="Arial"/>
              </a:rPr>
              <a:t> </a:t>
            </a:r>
            <a:r>
              <a:rPr dirty="0" sz="1400" spc="5">
                <a:latin typeface="Arial"/>
                <a:cs typeface="Arial"/>
              </a:rPr>
              <a:t>k</a:t>
            </a:r>
            <a:r>
              <a:rPr dirty="0" sz="1400" spc="-20">
                <a:latin typeface="Arial"/>
                <a:cs typeface="Arial"/>
              </a:rPr>
              <a:t>e</a:t>
            </a:r>
            <a:r>
              <a:rPr dirty="0" sz="1400" spc="-10">
                <a:latin typeface="Arial"/>
                <a:cs typeface="Arial"/>
              </a:rPr>
              <a:t>y</a:t>
            </a:r>
            <a:r>
              <a:rPr dirty="0" sz="1400" spc="95">
                <a:latin typeface="Arial"/>
                <a:cs typeface="Arial"/>
              </a:rPr>
              <a:t> </a:t>
            </a:r>
            <a:r>
              <a:rPr dirty="0" sz="1400" spc="-20">
                <a:latin typeface="Arial"/>
                <a:cs typeface="Arial"/>
              </a:rPr>
              <a:t>a</a:t>
            </a:r>
            <a:r>
              <a:rPr dirty="0" sz="1400" spc="5">
                <a:latin typeface="Arial"/>
                <a:cs typeface="Arial"/>
              </a:rPr>
              <a:t>s</a:t>
            </a:r>
            <a:r>
              <a:rPr dirty="0" sz="1400" spc="-20">
                <a:latin typeface="Arial"/>
                <a:cs typeface="Arial"/>
              </a:rPr>
              <a:t>pe</a:t>
            </a:r>
            <a:r>
              <a:rPr dirty="0" sz="1400" spc="-10">
                <a:latin typeface="Arial"/>
                <a:cs typeface="Arial"/>
              </a:rPr>
              <a:t>cts</a:t>
            </a:r>
            <a:r>
              <a:rPr dirty="0" sz="1400" spc="135">
                <a:latin typeface="Arial"/>
                <a:cs typeface="Arial"/>
              </a:rPr>
              <a:t> </a:t>
            </a:r>
            <a:r>
              <a:rPr dirty="0" sz="1400" spc="-20">
                <a:latin typeface="Arial"/>
                <a:cs typeface="Arial"/>
              </a:rPr>
              <a:t>o</a:t>
            </a:r>
            <a:r>
              <a:rPr dirty="0" sz="1400" spc="-5">
                <a:latin typeface="Arial"/>
                <a:cs typeface="Arial"/>
              </a:rPr>
              <a:t>f</a:t>
            </a:r>
            <a:r>
              <a:rPr dirty="0" sz="1400" spc="110">
                <a:latin typeface="Arial"/>
                <a:cs typeface="Arial"/>
              </a:rPr>
              <a:t> </a:t>
            </a:r>
            <a:r>
              <a:rPr dirty="0" sz="1400" spc="-5">
                <a:latin typeface="Arial"/>
                <a:cs typeface="Arial"/>
              </a:rPr>
              <a:t>t</a:t>
            </a:r>
            <a:r>
              <a:rPr dirty="0" sz="1400">
                <a:latin typeface="Arial"/>
                <a:cs typeface="Arial"/>
              </a:rPr>
              <a:t>h</a:t>
            </a:r>
            <a:r>
              <a:rPr dirty="0" sz="1400" spc="-10">
                <a:latin typeface="Arial"/>
                <a:cs typeface="Arial"/>
              </a:rPr>
              <a:t>e</a:t>
            </a:r>
            <a:r>
              <a:rPr dirty="0" sz="1400" spc="-5">
                <a:latin typeface="Arial"/>
                <a:cs typeface="Arial"/>
              </a:rPr>
              <a:t> </a:t>
            </a:r>
            <a:r>
              <a:rPr dirty="0" sz="1400" spc="-20">
                <a:latin typeface="Arial"/>
                <a:cs typeface="Arial"/>
              </a:rPr>
              <a:t>p</a:t>
            </a:r>
            <a:r>
              <a:rPr dirty="0" sz="1400" spc="0">
                <a:latin typeface="Arial"/>
                <a:cs typeface="Arial"/>
              </a:rPr>
              <a:t>h</a:t>
            </a:r>
            <a:r>
              <a:rPr dirty="0" sz="1400" spc="-35">
                <a:latin typeface="Arial"/>
                <a:cs typeface="Arial"/>
              </a:rPr>
              <a:t>y</a:t>
            </a:r>
            <a:r>
              <a:rPr dirty="0" sz="1400" spc="-10">
                <a:latin typeface="Arial"/>
                <a:cs typeface="Arial"/>
              </a:rPr>
              <a:t>sics.</a:t>
            </a:r>
            <a:r>
              <a:rPr dirty="0" sz="1400">
                <a:latin typeface="Arial"/>
                <a:cs typeface="Arial"/>
              </a:rPr>
              <a:t> </a:t>
            </a:r>
            <a:r>
              <a:rPr dirty="0" sz="1400" spc="-160">
                <a:latin typeface="Arial"/>
                <a:cs typeface="Arial"/>
              </a:rPr>
              <a:t> </a:t>
            </a:r>
            <a:r>
              <a:rPr dirty="0" sz="1400" spc="-145">
                <a:latin typeface="Arial"/>
                <a:cs typeface="Arial"/>
              </a:rPr>
              <a:t>T</a:t>
            </a:r>
            <a:r>
              <a:rPr dirty="0" sz="1400" spc="-20">
                <a:latin typeface="Arial"/>
                <a:cs typeface="Arial"/>
              </a:rPr>
              <a:t>oge</a:t>
            </a:r>
            <a:r>
              <a:rPr dirty="0" sz="1400" spc="-5">
                <a:latin typeface="Arial"/>
                <a:cs typeface="Arial"/>
              </a:rPr>
              <a:t>t</a:t>
            </a:r>
            <a:r>
              <a:rPr dirty="0" sz="1400" spc="-25">
                <a:latin typeface="Arial"/>
                <a:cs typeface="Arial"/>
              </a:rPr>
              <a:t>h</a:t>
            </a:r>
            <a:r>
              <a:rPr dirty="0" sz="1400" spc="0">
                <a:latin typeface="Arial"/>
                <a:cs typeface="Arial"/>
              </a:rPr>
              <a:t>e</a:t>
            </a:r>
            <a:r>
              <a:rPr dirty="0" sz="1400" spc="-5">
                <a:latin typeface="Arial"/>
                <a:cs typeface="Arial"/>
              </a:rPr>
              <a:t>r</a:t>
            </a:r>
            <a:r>
              <a:rPr dirty="0" sz="1400">
                <a:latin typeface="Arial"/>
                <a:cs typeface="Arial"/>
              </a:rPr>
              <a:t> </a:t>
            </a:r>
            <a:r>
              <a:rPr dirty="0" sz="1400" spc="-185">
                <a:latin typeface="Arial"/>
                <a:cs typeface="Arial"/>
              </a:rPr>
              <a:t> </a:t>
            </a:r>
            <a:r>
              <a:rPr dirty="0" sz="1400" spc="-5">
                <a:latin typeface="Arial"/>
                <a:cs typeface="Arial"/>
              </a:rPr>
              <a:t>t</a:t>
            </a:r>
            <a:r>
              <a:rPr dirty="0" sz="1400">
                <a:latin typeface="Arial"/>
                <a:cs typeface="Arial"/>
              </a:rPr>
              <a:t>h</a:t>
            </a:r>
            <a:r>
              <a:rPr dirty="0" sz="1400" spc="0">
                <a:latin typeface="Arial"/>
                <a:cs typeface="Arial"/>
              </a:rPr>
              <a:t>e</a:t>
            </a:r>
            <a:r>
              <a:rPr dirty="0" sz="1400" spc="-10">
                <a:latin typeface="Arial"/>
                <a:cs typeface="Arial"/>
              </a:rPr>
              <a:t>y</a:t>
            </a:r>
            <a:r>
              <a:rPr dirty="0" sz="1400" spc="185">
                <a:latin typeface="Arial"/>
                <a:cs typeface="Arial"/>
              </a:rPr>
              <a:t> </a:t>
            </a:r>
            <a:r>
              <a:rPr dirty="0" sz="1400" spc="-20">
                <a:latin typeface="Arial"/>
                <a:cs typeface="Arial"/>
              </a:rPr>
              <a:t>g</a:t>
            </a:r>
            <a:r>
              <a:rPr dirty="0" sz="1400" spc="20">
                <a:latin typeface="Arial"/>
                <a:cs typeface="Arial"/>
              </a:rPr>
              <a:t>i</a:t>
            </a:r>
            <a:r>
              <a:rPr dirty="0" sz="1400" spc="-10">
                <a:latin typeface="Arial"/>
                <a:cs typeface="Arial"/>
              </a:rPr>
              <a:t>ve</a:t>
            </a:r>
            <a:r>
              <a:rPr dirty="0" sz="1400">
                <a:latin typeface="Arial"/>
                <a:cs typeface="Arial"/>
              </a:rPr>
              <a:t> </a:t>
            </a:r>
            <a:r>
              <a:rPr dirty="0" sz="1400" spc="-185">
                <a:latin typeface="Arial"/>
                <a:cs typeface="Arial"/>
              </a:rPr>
              <a:t> </a:t>
            </a:r>
            <a:r>
              <a:rPr dirty="0" sz="1400" spc="-15">
                <a:latin typeface="Arial"/>
                <a:cs typeface="Arial"/>
              </a:rPr>
              <a:t>r</a:t>
            </a:r>
            <a:r>
              <a:rPr dirty="0" sz="1400" spc="20">
                <a:latin typeface="Arial"/>
                <a:cs typeface="Arial"/>
              </a:rPr>
              <a:t>i</a:t>
            </a:r>
            <a:r>
              <a:rPr dirty="0" sz="1400" spc="-10">
                <a:latin typeface="Arial"/>
                <a:cs typeface="Arial"/>
              </a:rPr>
              <a:t>se</a:t>
            </a:r>
            <a:r>
              <a:rPr dirty="0" sz="1400">
                <a:latin typeface="Arial"/>
                <a:cs typeface="Arial"/>
              </a:rPr>
              <a:t> </a:t>
            </a:r>
            <a:r>
              <a:rPr dirty="0" sz="1400" spc="-190">
                <a:latin typeface="Arial"/>
                <a:cs typeface="Arial"/>
              </a:rPr>
              <a:t> </a:t>
            </a:r>
            <a:r>
              <a:rPr dirty="0" sz="1400" spc="10">
                <a:latin typeface="Arial"/>
                <a:cs typeface="Arial"/>
              </a:rPr>
              <a:t>t</a:t>
            </a:r>
            <a:r>
              <a:rPr dirty="0" sz="1400" spc="-10">
                <a:latin typeface="Arial"/>
                <a:cs typeface="Arial"/>
              </a:rPr>
              <a:t>o</a:t>
            </a:r>
            <a:r>
              <a:rPr dirty="0" sz="1400">
                <a:latin typeface="Arial"/>
                <a:cs typeface="Arial"/>
              </a:rPr>
              <a:t> </a:t>
            </a:r>
            <a:r>
              <a:rPr dirty="0" sz="1400" spc="-190">
                <a:latin typeface="Arial"/>
                <a:cs typeface="Arial"/>
              </a:rPr>
              <a:t> </a:t>
            </a:r>
            <a:r>
              <a:rPr dirty="0" sz="1400" spc="-10">
                <a:latin typeface="Arial"/>
                <a:cs typeface="Arial"/>
              </a:rPr>
              <a:t>a</a:t>
            </a:r>
            <a:r>
              <a:rPr dirty="0" sz="1400">
                <a:latin typeface="Arial"/>
                <a:cs typeface="Arial"/>
              </a:rPr>
              <a:t> </a:t>
            </a:r>
            <a:r>
              <a:rPr dirty="0" sz="1400" spc="-165">
                <a:latin typeface="Arial"/>
                <a:cs typeface="Arial"/>
              </a:rPr>
              <a:t> </a:t>
            </a:r>
            <a:r>
              <a:rPr dirty="0" sz="1400" spc="5">
                <a:latin typeface="Arial"/>
                <a:cs typeface="Arial"/>
              </a:rPr>
              <a:t>t</a:t>
            </a:r>
            <a:r>
              <a:rPr dirty="0" sz="1400" spc="-20">
                <a:latin typeface="Arial"/>
                <a:cs typeface="Arial"/>
              </a:rPr>
              <a:t>ran</a:t>
            </a:r>
            <a:r>
              <a:rPr dirty="0" sz="1400" spc="-5">
                <a:latin typeface="Arial"/>
                <a:cs typeface="Arial"/>
              </a:rPr>
              <a:t>sit</a:t>
            </a:r>
            <a:r>
              <a:rPr dirty="0" sz="1400" spc="10">
                <a:latin typeface="Arial"/>
                <a:cs typeface="Arial"/>
              </a:rPr>
              <a:t>i</a:t>
            </a:r>
            <a:r>
              <a:rPr dirty="0" sz="1400" spc="-20">
                <a:latin typeface="Arial"/>
                <a:cs typeface="Arial"/>
              </a:rPr>
              <a:t>o</a:t>
            </a:r>
            <a:r>
              <a:rPr dirty="0" sz="1400" spc="-10">
                <a:latin typeface="Arial"/>
                <a:cs typeface="Arial"/>
              </a:rPr>
              <a:t>n</a:t>
            </a:r>
            <a:r>
              <a:rPr dirty="0" sz="1400">
                <a:latin typeface="Arial"/>
                <a:cs typeface="Arial"/>
              </a:rPr>
              <a:t> </a:t>
            </a:r>
            <a:r>
              <a:rPr dirty="0" sz="1400" spc="-185">
                <a:latin typeface="Arial"/>
                <a:cs typeface="Arial"/>
              </a:rPr>
              <a:t> </a:t>
            </a:r>
            <a:r>
              <a:rPr dirty="0" sz="1400" spc="5">
                <a:latin typeface="Arial"/>
                <a:cs typeface="Arial"/>
              </a:rPr>
              <a:t>f</a:t>
            </a:r>
            <a:r>
              <a:rPr dirty="0" sz="1400" spc="-20">
                <a:latin typeface="Arial"/>
                <a:cs typeface="Arial"/>
              </a:rPr>
              <a:t>ro</a:t>
            </a:r>
            <a:r>
              <a:rPr dirty="0" sz="1400" spc="-15">
                <a:latin typeface="Arial"/>
                <a:cs typeface="Arial"/>
              </a:rPr>
              <a:t>m</a:t>
            </a:r>
            <a:r>
              <a:rPr dirty="0" sz="1400">
                <a:latin typeface="Arial"/>
                <a:cs typeface="Arial"/>
              </a:rPr>
              <a:t> </a:t>
            </a:r>
            <a:r>
              <a:rPr dirty="0" sz="1400" spc="-165">
                <a:latin typeface="Arial"/>
                <a:cs typeface="Arial"/>
              </a:rPr>
              <a:t> </a:t>
            </a:r>
            <a:r>
              <a:rPr dirty="0" sz="1400" spc="-10">
                <a:latin typeface="Arial"/>
                <a:cs typeface="Arial"/>
              </a:rPr>
              <a:t>a</a:t>
            </a:r>
            <a:r>
              <a:rPr dirty="0" sz="1400" spc="-5">
                <a:latin typeface="Arial"/>
                <a:cs typeface="Arial"/>
              </a:rPr>
              <a:t> </a:t>
            </a:r>
            <a:r>
              <a:rPr dirty="0" sz="1400" spc="-20">
                <a:latin typeface="Arial"/>
                <a:cs typeface="Arial"/>
              </a:rPr>
              <a:t>reg</a:t>
            </a:r>
            <a:r>
              <a:rPr dirty="0" sz="1400" spc="-10">
                <a:latin typeface="Arial"/>
                <a:cs typeface="Arial"/>
              </a:rPr>
              <a:t>ion</a:t>
            </a:r>
            <a:r>
              <a:rPr dirty="0" sz="1400">
                <a:latin typeface="Arial"/>
                <a:cs typeface="Arial"/>
              </a:rPr>
              <a:t>  </a:t>
            </a:r>
            <a:r>
              <a:rPr dirty="0" sz="1400" spc="-50">
                <a:latin typeface="Arial"/>
                <a:cs typeface="Arial"/>
              </a:rPr>
              <a:t> </a:t>
            </a:r>
            <a:r>
              <a:rPr dirty="0" sz="1400" spc="-20">
                <a:latin typeface="Arial"/>
                <a:cs typeface="Arial"/>
              </a:rPr>
              <a:t>o</a:t>
            </a:r>
            <a:r>
              <a:rPr dirty="0" sz="1400" spc="-5">
                <a:latin typeface="Arial"/>
                <a:cs typeface="Arial"/>
              </a:rPr>
              <a:t>f</a:t>
            </a:r>
            <a:r>
              <a:rPr dirty="0" sz="1400">
                <a:latin typeface="Arial"/>
                <a:cs typeface="Arial"/>
              </a:rPr>
              <a:t>  </a:t>
            </a:r>
            <a:r>
              <a:rPr dirty="0" sz="1400" spc="-45">
                <a:latin typeface="Arial"/>
                <a:cs typeface="Arial"/>
              </a:rPr>
              <a:t> </a:t>
            </a:r>
            <a:r>
              <a:rPr dirty="0" sz="1400" spc="-10">
                <a:latin typeface="Arial"/>
                <a:cs typeface="Arial"/>
              </a:rPr>
              <a:t>class</a:t>
            </a:r>
            <a:r>
              <a:rPr dirty="0" sz="1400" spc="10">
                <a:latin typeface="Arial"/>
                <a:cs typeface="Arial"/>
              </a:rPr>
              <a:t>i</a:t>
            </a:r>
            <a:r>
              <a:rPr dirty="0" sz="1400" spc="-10">
                <a:latin typeface="Arial"/>
                <a:cs typeface="Arial"/>
              </a:rPr>
              <a:t>c</a:t>
            </a:r>
            <a:r>
              <a:rPr dirty="0" sz="1400" spc="-20">
                <a:latin typeface="Arial"/>
                <a:cs typeface="Arial"/>
              </a:rPr>
              <a:t>a</a:t>
            </a:r>
            <a:r>
              <a:rPr dirty="0" sz="1400" spc="-5">
                <a:latin typeface="Arial"/>
                <a:cs typeface="Arial"/>
              </a:rPr>
              <a:t>l</a:t>
            </a:r>
            <a:r>
              <a:rPr dirty="0" sz="1400">
                <a:latin typeface="Arial"/>
                <a:cs typeface="Arial"/>
              </a:rPr>
              <a:t>  </a:t>
            </a:r>
            <a:r>
              <a:rPr dirty="0" sz="1400" spc="-35">
                <a:latin typeface="Arial"/>
                <a:cs typeface="Arial"/>
              </a:rPr>
              <a:t> </a:t>
            </a:r>
            <a:r>
              <a:rPr dirty="0" sz="1400" spc="-20">
                <a:latin typeface="Arial"/>
                <a:cs typeface="Arial"/>
              </a:rPr>
              <a:t>beh</a:t>
            </a:r>
            <a:r>
              <a:rPr dirty="0" sz="1400" spc="0">
                <a:latin typeface="Arial"/>
                <a:cs typeface="Arial"/>
              </a:rPr>
              <a:t>a</a:t>
            </a:r>
            <a:r>
              <a:rPr dirty="0" sz="1400" spc="-10">
                <a:latin typeface="Arial"/>
                <a:cs typeface="Arial"/>
              </a:rPr>
              <a:t>vior</a:t>
            </a:r>
            <a:r>
              <a:rPr dirty="0" sz="1400">
                <a:latin typeface="Arial"/>
                <a:cs typeface="Arial"/>
              </a:rPr>
              <a:t>  </a:t>
            </a:r>
            <a:r>
              <a:rPr dirty="0" sz="1400" spc="-50">
                <a:latin typeface="Arial"/>
                <a:cs typeface="Arial"/>
              </a:rPr>
              <a:t> </a:t>
            </a:r>
            <a:r>
              <a:rPr dirty="0" sz="1400" spc="-10">
                <a:latin typeface="Arial"/>
                <a:cs typeface="Arial"/>
              </a:rPr>
              <a:t>in</a:t>
            </a:r>
            <a:r>
              <a:rPr dirty="0" sz="1400" spc="-15">
                <a:latin typeface="Arial"/>
                <a:cs typeface="Arial"/>
              </a:rPr>
              <a:t>t</a:t>
            </a:r>
            <a:r>
              <a:rPr dirty="0" sz="1400" spc="-10">
                <a:latin typeface="Arial"/>
                <a:cs typeface="Arial"/>
              </a:rPr>
              <a:t>o</a:t>
            </a:r>
            <a:r>
              <a:rPr dirty="0" sz="1400">
                <a:latin typeface="Arial"/>
                <a:cs typeface="Arial"/>
              </a:rPr>
              <a:t>  </a:t>
            </a:r>
            <a:r>
              <a:rPr dirty="0" sz="1400" spc="-50">
                <a:latin typeface="Arial"/>
                <a:cs typeface="Arial"/>
              </a:rPr>
              <a:t> </a:t>
            </a:r>
            <a:r>
              <a:rPr dirty="0" sz="1400" spc="-10">
                <a:latin typeface="Arial"/>
                <a:cs typeface="Arial"/>
              </a:rPr>
              <a:t>a</a:t>
            </a:r>
            <a:r>
              <a:rPr dirty="0" sz="1400">
                <a:latin typeface="Arial"/>
                <a:cs typeface="Arial"/>
              </a:rPr>
              <a:t>  </a:t>
            </a:r>
            <a:r>
              <a:rPr dirty="0" sz="1400" spc="-45">
                <a:latin typeface="Arial"/>
                <a:cs typeface="Arial"/>
              </a:rPr>
              <a:t> </a:t>
            </a:r>
            <a:r>
              <a:rPr dirty="0" sz="1400" spc="-20">
                <a:latin typeface="Arial"/>
                <a:cs typeface="Arial"/>
              </a:rPr>
              <a:t>reg</a:t>
            </a:r>
            <a:r>
              <a:rPr dirty="0" sz="1400" spc="-5">
                <a:latin typeface="Arial"/>
                <a:cs typeface="Arial"/>
              </a:rPr>
              <a:t>i</a:t>
            </a:r>
            <a:r>
              <a:rPr dirty="0" sz="1400">
                <a:latin typeface="Arial"/>
                <a:cs typeface="Arial"/>
              </a:rPr>
              <a:t>m</a:t>
            </a:r>
            <a:r>
              <a:rPr dirty="0" sz="1400" spc="-10">
                <a:latin typeface="Arial"/>
                <a:cs typeface="Arial"/>
              </a:rPr>
              <a:t>e</a:t>
            </a:r>
            <a:r>
              <a:rPr dirty="0" sz="1400">
                <a:latin typeface="Arial"/>
                <a:cs typeface="Arial"/>
              </a:rPr>
              <a:t>  </a:t>
            </a:r>
            <a:r>
              <a:rPr dirty="0" sz="1400" spc="-50">
                <a:latin typeface="Arial"/>
                <a:cs typeface="Arial"/>
              </a:rPr>
              <a:t> </a:t>
            </a:r>
            <a:r>
              <a:rPr dirty="0" sz="1400" spc="-10">
                <a:latin typeface="Arial"/>
                <a:cs typeface="Arial"/>
              </a:rPr>
              <a:t>wh</a:t>
            </a:r>
            <a:r>
              <a:rPr dirty="0" sz="1400" spc="-20">
                <a:latin typeface="Arial"/>
                <a:cs typeface="Arial"/>
              </a:rPr>
              <a:t>e</a:t>
            </a:r>
            <a:r>
              <a:rPr dirty="0" sz="1400" spc="5">
                <a:latin typeface="Arial"/>
                <a:cs typeface="Arial"/>
              </a:rPr>
              <a:t>r</a:t>
            </a:r>
            <a:r>
              <a:rPr dirty="0" sz="1400" spc="-10">
                <a:latin typeface="Arial"/>
                <a:cs typeface="Arial"/>
              </a:rPr>
              <a:t>e</a:t>
            </a:r>
            <a:r>
              <a:rPr dirty="0" sz="1400" spc="-5">
                <a:latin typeface="Arial"/>
                <a:cs typeface="Arial"/>
              </a:rPr>
              <a:t> </a:t>
            </a:r>
            <a:r>
              <a:rPr dirty="0" sz="1400" spc="-20">
                <a:latin typeface="Arial"/>
                <a:cs typeface="Arial"/>
              </a:rPr>
              <a:t>quan</a:t>
            </a:r>
            <a:r>
              <a:rPr dirty="0" sz="1400" spc="5">
                <a:latin typeface="Arial"/>
                <a:cs typeface="Arial"/>
              </a:rPr>
              <a:t>t</a:t>
            </a:r>
            <a:r>
              <a:rPr dirty="0" sz="1400" spc="-20">
                <a:latin typeface="Arial"/>
                <a:cs typeface="Arial"/>
              </a:rPr>
              <a:t>u</a:t>
            </a:r>
            <a:r>
              <a:rPr dirty="0" sz="1400" spc="-15">
                <a:latin typeface="Arial"/>
                <a:cs typeface="Arial"/>
              </a:rPr>
              <a:t>m</a:t>
            </a:r>
            <a:r>
              <a:rPr dirty="0" sz="1400" spc="60">
                <a:latin typeface="Arial"/>
                <a:cs typeface="Arial"/>
              </a:rPr>
              <a:t> </a:t>
            </a:r>
            <a:r>
              <a:rPr dirty="0" sz="1400" spc="-20">
                <a:latin typeface="Arial"/>
                <a:cs typeface="Arial"/>
              </a:rPr>
              <a:t>e</a:t>
            </a:r>
            <a:r>
              <a:rPr dirty="0" sz="1400" spc="-35">
                <a:latin typeface="Arial"/>
                <a:cs typeface="Arial"/>
              </a:rPr>
              <a:t>f</a:t>
            </a:r>
            <a:r>
              <a:rPr dirty="0" sz="1400" spc="-5">
                <a:latin typeface="Arial"/>
                <a:cs typeface="Arial"/>
              </a:rPr>
              <a:t>f</a:t>
            </a:r>
            <a:r>
              <a:rPr dirty="0" sz="1400" spc="-20">
                <a:latin typeface="Arial"/>
                <a:cs typeface="Arial"/>
              </a:rPr>
              <a:t>e</a:t>
            </a:r>
            <a:r>
              <a:rPr dirty="0" sz="1400" spc="-10">
                <a:latin typeface="Arial"/>
                <a:cs typeface="Arial"/>
              </a:rPr>
              <a:t>c</a:t>
            </a:r>
            <a:r>
              <a:rPr dirty="0" sz="1400" spc="5">
                <a:latin typeface="Arial"/>
                <a:cs typeface="Arial"/>
              </a:rPr>
              <a:t>t</a:t>
            </a:r>
            <a:r>
              <a:rPr dirty="0" sz="1400" spc="-10">
                <a:latin typeface="Arial"/>
                <a:cs typeface="Arial"/>
              </a:rPr>
              <a:t>s</a:t>
            </a:r>
            <a:r>
              <a:rPr dirty="0" sz="1400" spc="45">
                <a:latin typeface="Arial"/>
                <a:cs typeface="Arial"/>
              </a:rPr>
              <a:t> </a:t>
            </a:r>
            <a:r>
              <a:rPr dirty="0" sz="1400" spc="-20">
                <a:latin typeface="Arial"/>
                <a:cs typeface="Arial"/>
              </a:rPr>
              <a:t>do</a:t>
            </a:r>
            <a:r>
              <a:rPr dirty="0" sz="1400">
                <a:latin typeface="Arial"/>
                <a:cs typeface="Arial"/>
              </a:rPr>
              <a:t>m</a:t>
            </a:r>
            <a:r>
              <a:rPr dirty="0" sz="1400" spc="-10">
                <a:latin typeface="Arial"/>
                <a:cs typeface="Arial"/>
              </a:rPr>
              <a:t>in</a:t>
            </a:r>
            <a:r>
              <a:rPr dirty="0" sz="1400">
                <a:latin typeface="Arial"/>
                <a:cs typeface="Arial"/>
              </a:rPr>
              <a:t>a</a:t>
            </a:r>
            <a:r>
              <a:rPr dirty="0" sz="1400" spc="-5">
                <a:latin typeface="Arial"/>
                <a:cs typeface="Arial"/>
              </a:rPr>
              <a:t>t</a:t>
            </a:r>
            <a:r>
              <a:rPr dirty="0" sz="1400" spc="-20">
                <a:latin typeface="Arial"/>
                <a:cs typeface="Arial"/>
              </a:rPr>
              <a:t>e</a:t>
            </a:r>
            <a:r>
              <a:rPr dirty="0" sz="1400" spc="-5">
                <a:latin typeface="Arial"/>
                <a:cs typeface="Arial"/>
              </a:rPr>
              <a:t>.</a:t>
            </a:r>
            <a:r>
              <a:rPr dirty="0" sz="1400" spc="3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T</a:t>
            </a:r>
            <a:r>
              <a:rPr dirty="0" sz="1400" spc="-20">
                <a:latin typeface="Arial"/>
                <a:cs typeface="Arial"/>
              </a:rPr>
              <a:t>h</a:t>
            </a:r>
            <a:r>
              <a:rPr dirty="0" sz="1400" spc="-10">
                <a:latin typeface="Arial"/>
                <a:cs typeface="Arial"/>
              </a:rPr>
              <a:t>e</a:t>
            </a:r>
            <a:r>
              <a:rPr dirty="0" sz="1400" spc="60">
                <a:latin typeface="Arial"/>
                <a:cs typeface="Arial"/>
              </a:rPr>
              <a:t> </a:t>
            </a:r>
            <a:r>
              <a:rPr dirty="0" sz="1400" spc="-5">
                <a:latin typeface="Arial"/>
                <a:cs typeface="Arial"/>
              </a:rPr>
              <a:t>t</a:t>
            </a:r>
            <a:r>
              <a:rPr dirty="0" sz="1400" spc="-20">
                <a:latin typeface="Arial"/>
                <a:cs typeface="Arial"/>
              </a:rPr>
              <a:t>r</a:t>
            </a:r>
            <a:r>
              <a:rPr dirty="0" sz="1400" spc="-20">
                <a:latin typeface="Arial"/>
                <a:cs typeface="Arial"/>
              </a:rPr>
              <a:t>a</a:t>
            </a:r>
            <a:r>
              <a:rPr dirty="0" sz="1400" spc="0">
                <a:latin typeface="Arial"/>
                <a:cs typeface="Arial"/>
              </a:rPr>
              <a:t>n</a:t>
            </a:r>
            <a:r>
              <a:rPr dirty="0" sz="1400" spc="-5">
                <a:latin typeface="Arial"/>
                <a:cs typeface="Arial"/>
              </a:rPr>
              <a:t>sit</a:t>
            </a:r>
            <a:r>
              <a:rPr dirty="0" sz="1400" spc="20">
                <a:latin typeface="Arial"/>
                <a:cs typeface="Arial"/>
              </a:rPr>
              <a:t>i</a:t>
            </a:r>
            <a:r>
              <a:rPr dirty="0" sz="1400" spc="-20">
                <a:latin typeface="Arial"/>
                <a:cs typeface="Arial"/>
              </a:rPr>
              <a:t>o</a:t>
            </a:r>
            <a:r>
              <a:rPr dirty="0" sz="1400" spc="-10">
                <a:latin typeface="Arial"/>
                <a:cs typeface="Arial"/>
              </a:rPr>
              <a:t>n</a:t>
            </a:r>
            <a:r>
              <a:rPr dirty="0" sz="1400" spc="65">
                <a:latin typeface="Arial"/>
                <a:cs typeface="Arial"/>
              </a:rPr>
              <a:t> </a:t>
            </a:r>
            <a:r>
              <a:rPr dirty="0" sz="1400" spc="-40">
                <a:latin typeface="Arial"/>
                <a:cs typeface="Arial"/>
              </a:rPr>
              <a:t>w</a:t>
            </a:r>
            <a:r>
              <a:rPr dirty="0" sz="1400" spc="-20">
                <a:latin typeface="Arial"/>
                <a:cs typeface="Arial"/>
              </a:rPr>
              <a:t>a</a:t>
            </a:r>
            <a:r>
              <a:rPr dirty="0" sz="1400" spc="-10">
                <a:latin typeface="Arial"/>
                <a:cs typeface="Arial"/>
              </a:rPr>
              <a:t>s</a:t>
            </a:r>
            <a:r>
              <a:rPr dirty="0" sz="1400" spc="65">
                <a:latin typeface="Arial"/>
                <a:cs typeface="Arial"/>
              </a:rPr>
              <a:t> </a:t>
            </a:r>
            <a:r>
              <a:rPr dirty="0" sz="1400" spc="-20">
                <a:latin typeface="Arial"/>
                <a:cs typeface="Arial"/>
              </a:rPr>
              <a:t>ob</a:t>
            </a:r>
            <a:r>
              <a:rPr dirty="0" sz="1400" spc="5">
                <a:latin typeface="Arial"/>
                <a:cs typeface="Arial"/>
              </a:rPr>
              <a:t>s</a:t>
            </a:r>
            <a:r>
              <a:rPr dirty="0" sz="1400" spc="-20">
                <a:latin typeface="Arial"/>
                <a:cs typeface="Arial"/>
              </a:rPr>
              <a:t>er</a:t>
            </a:r>
            <a:r>
              <a:rPr dirty="0" sz="1400" spc="-10">
                <a:latin typeface="Arial"/>
                <a:cs typeface="Arial"/>
              </a:rPr>
              <a:t>v</a:t>
            </a:r>
            <a:r>
              <a:rPr dirty="0" sz="1400" spc="0">
                <a:latin typeface="Arial"/>
                <a:cs typeface="Arial"/>
              </a:rPr>
              <a:t>e</a:t>
            </a:r>
            <a:r>
              <a:rPr dirty="0" sz="1400" spc="-10">
                <a:latin typeface="Arial"/>
                <a:cs typeface="Arial"/>
              </a:rPr>
              <a:t>d</a:t>
            </a:r>
            <a:r>
              <a:rPr dirty="0" sz="1400" spc="-5">
                <a:latin typeface="Arial"/>
                <a:cs typeface="Arial"/>
              </a:rPr>
              <a:t> in</a:t>
            </a:r>
            <a:r>
              <a:rPr dirty="0" sz="1400">
                <a:latin typeface="Arial"/>
                <a:cs typeface="Arial"/>
              </a:rPr>
              <a:t> </a:t>
            </a:r>
            <a:r>
              <a:rPr dirty="0" sz="1400" spc="-45">
                <a:latin typeface="Arial"/>
                <a:cs typeface="Arial"/>
              </a:rPr>
              <a:t> </a:t>
            </a:r>
            <a:r>
              <a:rPr dirty="0" sz="1400" spc="-10">
                <a:latin typeface="Arial"/>
                <a:cs typeface="Arial"/>
              </a:rPr>
              <a:t>a</a:t>
            </a:r>
            <a:r>
              <a:rPr dirty="0" sz="1400">
                <a:latin typeface="Arial"/>
                <a:cs typeface="Arial"/>
              </a:rPr>
              <a:t> </a:t>
            </a:r>
            <a:r>
              <a:rPr dirty="0" sz="1400" spc="-40">
                <a:latin typeface="Arial"/>
                <a:cs typeface="Arial"/>
              </a:rPr>
              <a:t> </a:t>
            </a:r>
            <a:r>
              <a:rPr dirty="0" sz="1400" spc="-10">
                <a:latin typeface="Arial"/>
                <a:cs typeface="Arial"/>
              </a:rPr>
              <a:t>J</a:t>
            </a:r>
            <a:r>
              <a:rPr dirty="0" sz="1400">
                <a:latin typeface="Arial"/>
                <a:cs typeface="Arial"/>
              </a:rPr>
              <a:t>a</a:t>
            </a:r>
            <a:r>
              <a:rPr dirty="0" sz="1400" spc="-35">
                <a:latin typeface="Arial"/>
                <a:cs typeface="Arial"/>
              </a:rPr>
              <a:t>y</a:t>
            </a:r>
            <a:r>
              <a:rPr dirty="0" sz="1400" spc="0">
                <a:latin typeface="Arial"/>
                <a:cs typeface="Arial"/>
              </a:rPr>
              <a:t>n</a:t>
            </a:r>
            <a:r>
              <a:rPr dirty="0" sz="1400" spc="-20">
                <a:latin typeface="Arial"/>
                <a:cs typeface="Arial"/>
              </a:rPr>
              <a:t>e</a:t>
            </a:r>
            <a:r>
              <a:rPr dirty="0" sz="1400" spc="-10">
                <a:latin typeface="Arial"/>
                <a:cs typeface="Arial"/>
              </a:rPr>
              <a:t>s</a:t>
            </a:r>
            <a:r>
              <a:rPr dirty="0" sz="1400" spc="5">
                <a:latin typeface="Arial"/>
                <a:cs typeface="Arial"/>
              </a:rPr>
              <a:t>-</a:t>
            </a:r>
            <a:r>
              <a:rPr dirty="0" sz="1400" spc="-15">
                <a:latin typeface="Arial"/>
                <a:cs typeface="Arial"/>
              </a:rPr>
              <a:t>C</a:t>
            </a:r>
            <a:r>
              <a:rPr dirty="0" sz="1400" spc="-20">
                <a:latin typeface="Arial"/>
                <a:cs typeface="Arial"/>
              </a:rPr>
              <a:t>u</a:t>
            </a:r>
            <a:r>
              <a:rPr dirty="0" sz="1400" spc="-5">
                <a:latin typeface="Arial"/>
                <a:cs typeface="Arial"/>
              </a:rPr>
              <a:t>mm</a:t>
            </a:r>
            <a:r>
              <a:rPr dirty="0" sz="1400" spc="-5">
                <a:latin typeface="Arial"/>
                <a:cs typeface="Arial"/>
              </a:rPr>
              <a:t>i</a:t>
            </a:r>
            <a:r>
              <a:rPr dirty="0" sz="1400" spc="-15">
                <a:latin typeface="Arial"/>
                <a:cs typeface="Arial"/>
              </a:rPr>
              <a:t>n</a:t>
            </a:r>
            <a:r>
              <a:rPr dirty="0" sz="1400" spc="-20">
                <a:latin typeface="Arial"/>
                <a:cs typeface="Arial"/>
              </a:rPr>
              <a:t>g</a:t>
            </a:r>
            <a:r>
              <a:rPr dirty="0" sz="1400" spc="-10">
                <a:latin typeface="Arial"/>
                <a:cs typeface="Arial"/>
              </a:rPr>
              <a:t>s</a:t>
            </a:r>
            <a:r>
              <a:rPr dirty="0" sz="1400">
                <a:latin typeface="Arial"/>
                <a:cs typeface="Arial"/>
              </a:rPr>
              <a:t> </a:t>
            </a:r>
            <a:r>
              <a:rPr dirty="0" sz="1400" spc="-35">
                <a:latin typeface="Arial"/>
                <a:cs typeface="Arial"/>
              </a:rPr>
              <a:t> </a:t>
            </a:r>
            <a:r>
              <a:rPr dirty="0" sz="1400" spc="-20">
                <a:latin typeface="Arial"/>
                <a:cs typeface="Arial"/>
              </a:rPr>
              <a:t>d</a:t>
            </a:r>
            <a:r>
              <a:rPr dirty="0" sz="1400" spc="-5">
                <a:latin typeface="Arial"/>
                <a:cs typeface="Arial"/>
              </a:rPr>
              <a:t>i</a:t>
            </a:r>
            <a:r>
              <a:rPr dirty="0" sz="1400">
                <a:latin typeface="Arial"/>
                <a:cs typeface="Arial"/>
              </a:rPr>
              <a:t>m</a:t>
            </a:r>
            <a:r>
              <a:rPr dirty="0" sz="1400" spc="-20">
                <a:latin typeface="Arial"/>
                <a:cs typeface="Arial"/>
              </a:rPr>
              <a:t>e</a:t>
            </a:r>
            <a:r>
              <a:rPr dirty="0" sz="1400" spc="-5">
                <a:latin typeface="Arial"/>
                <a:cs typeface="Arial"/>
              </a:rPr>
              <a:t>r</a:t>
            </a:r>
            <a:r>
              <a:rPr dirty="0" sz="1400">
                <a:latin typeface="Arial"/>
                <a:cs typeface="Arial"/>
              </a:rPr>
              <a:t> </a:t>
            </a:r>
            <a:r>
              <a:rPr dirty="0" sz="1400" spc="-40">
                <a:latin typeface="Arial"/>
                <a:cs typeface="Arial"/>
              </a:rPr>
              <a:t> </a:t>
            </a:r>
            <a:r>
              <a:rPr dirty="0" sz="1400" spc="0">
                <a:latin typeface="Arial"/>
                <a:cs typeface="Arial"/>
              </a:rPr>
              <a:t>b</a:t>
            </a:r>
            <a:r>
              <a:rPr dirty="0" sz="1400" spc="-20">
                <a:latin typeface="Arial"/>
                <a:cs typeface="Arial"/>
              </a:rPr>
              <a:t>u</a:t>
            </a:r>
            <a:r>
              <a:rPr dirty="0" sz="1400" spc="-5">
                <a:latin typeface="Arial"/>
                <a:cs typeface="Arial"/>
              </a:rPr>
              <a:t>ilt</a:t>
            </a:r>
            <a:r>
              <a:rPr dirty="0" sz="1400">
                <a:latin typeface="Arial"/>
                <a:cs typeface="Arial"/>
              </a:rPr>
              <a:t> </a:t>
            </a:r>
            <a:r>
              <a:rPr dirty="0" sz="1400" spc="-40">
                <a:latin typeface="Arial"/>
                <a:cs typeface="Arial"/>
              </a:rPr>
              <a:t> </a:t>
            </a:r>
            <a:r>
              <a:rPr dirty="0" sz="1400" spc="-5">
                <a:latin typeface="Arial"/>
                <a:cs typeface="Arial"/>
              </a:rPr>
              <a:t>f</a:t>
            </a:r>
            <a:r>
              <a:rPr dirty="0" sz="1400" spc="0">
                <a:latin typeface="Arial"/>
                <a:cs typeface="Arial"/>
              </a:rPr>
              <a:t>r</a:t>
            </a:r>
            <a:r>
              <a:rPr dirty="0" sz="1400" spc="-20">
                <a:latin typeface="Arial"/>
                <a:cs typeface="Arial"/>
              </a:rPr>
              <a:t>o</a:t>
            </a:r>
            <a:r>
              <a:rPr dirty="0" sz="1400" spc="-15">
                <a:latin typeface="Arial"/>
                <a:cs typeface="Arial"/>
              </a:rPr>
              <a:t>m</a:t>
            </a:r>
            <a:r>
              <a:rPr dirty="0" sz="1400">
                <a:latin typeface="Arial"/>
                <a:cs typeface="Arial"/>
              </a:rPr>
              <a:t> </a:t>
            </a:r>
            <a:r>
              <a:rPr dirty="0" sz="1400" spc="-20">
                <a:latin typeface="Arial"/>
                <a:cs typeface="Arial"/>
              </a:rPr>
              <a:t> </a:t>
            </a:r>
            <a:r>
              <a:rPr dirty="0" sz="1400" spc="-5">
                <a:latin typeface="Arial"/>
                <a:cs typeface="Arial"/>
              </a:rPr>
              <a:t>t</a:t>
            </a:r>
            <a:r>
              <a:rPr dirty="0" sz="1400" spc="-45">
                <a:latin typeface="Arial"/>
                <a:cs typeface="Arial"/>
              </a:rPr>
              <a:t>w</a:t>
            </a:r>
            <a:r>
              <a:rPr dirty="0" sz="1400" spc="-10">
                <a:latin typeface="Arial"/>
                <a:cs typeface="Arial"/>
              </a:rPr>
              <a:t>o</a:t>
            </a:r>
            <a:r>
              <a:rPr dirty="0" sz="1400">
                <a:latin typeface="Arial"/>
                <a:cs typeface="Arial"/>
              </a:rPr>
              <a:t> </a:t>
            </a:r>
            <a:r>
              <a:rPr dirty="0" sz="1400" spc="-20">
                <a:latin typeface="Arial"/>
                <a:cs typeface="Arial"/>
              </a:rPr>
              <a:t> </a:t>
            </a:r>
            <a:r>
              <a:rPr dirty="0" sz="1400" spc="-10">
                <a:latin typeface="Arial"/>
                <a:cs typeface="Arial"/>
              </a:rPr>
              <a:t>c</a:t>
            </a:r>
            <a:r>
              <a:rPr dirty="0" sz="1400" spc="-20">
                <a:latin typeface="Arial"/>
                <a:cs typeface="Arial"/>
              </a:rPr>
              <a:t>o</a:t>
            </a:r>
            <a:r>
              <a:rPr dirty="0" sz="1400" spc="0">
                <a:latin typeface="Arial"/>
                <a:cs typeface="Arial"/>
              </a:rPr>
              <a:t>u</a:t>
            </a:r>
            <a:r>
              <a:rPr dirty="0" sz="1400" spc="-20">
                <a:latin typeface="Arial"/>
                <a:cs typeface="Arial"/>
              </a:rPr>
              <a:t>p</a:t>
            </a:r>
            <a:r>
              <a:rPr dirty="0" sz="1400" spc="-5">
                <a:latin typeface="Arial"/>
                <a:cs typeface="Arial"/>
              </a:rPr>
              <a:t>l</a:t>
            </a:r>
            <a:r>
              <a:rPr dirty="0" sz="1400" spc="0">
                <a:latin typeface="Arial"/>
                <a:cs typeface="Arial"/>
              </a:rPr>
              <a:t>e</a:t>
            </a:r>
            <a:r>
              <a:rPr dirty="0" sz="1400" spc="-10">
                <a:latin typeface="Arial"/>
                <a:cs typeface="Arial"/>
              </a:rPr>
              <a:t>d</a:t>
            </a:r>
            <a:r>
              <a:rPr dirty="0" sz="1400" spc="-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m</a:t>
            </a:r>
            <a:r>
              <a:rPr dirty="0" sz="1400" spc="-5">
                <a:latin typeface="Arial"/>
                <a:cs typeface="Arial"/>
              </a:rPr>
              <a:t>ic</a:t>
            </a:r>
            <a:r>
              <a:rPr dirty="0" sz="1400" spc="-10">
                <a:latin typeface="Arial"/>
                <a:cs typeface="Arial"/>
              </a:rPr>
              <a:t>r</a:t>
            </a:r>
            <a:r>
              <a:rPr dirty="0" sz="1400" spc="-20">
                <a:latin typeface="Arial"/>
                <a:cs typeface="Arial"/>
              </a:rPr>
              <a:t>o</a:t>
            </a:r>
            <a:r>
              <a:rPr dirty="0" sz="1400" spc="-10">
                <a:latin typeface="Arial"/>
                <a:cs typeface="Arial"/>
              </a:rPr>
              <a:t>wave</a:t>
            </a:r>
            <a:r>
              <a:rPr dirty="0" sz="1400" spc="130">
                <a:latin typeface="Arial"/>
                <a:cs typeface="Arial"/>
              </a:rPr>
              <a:t> </a:t>
            </a:r>
            <a:r>
              <a:rPr dirty="0" sz="1400" spc="5">
                <a:latin typeface="Arial"/>
                <a:cs typeface="Arial"/>
              </a:rPr>
              <a:t>c</a:t>
            </a:r>
            <a:r>
              <a:rPr dirty="0" sz="1400" spc="-20">
                <a:latin typeface="Arial"/>
                <a:cs typeface="Arial"/>
              </a:rPr>
              <a:t>a</a:t>
            </a:r>
            <a:r>
              <a:rPr dirty="0" sz="1400" spc="-10">
                <a:latin typeface="Arial"/>
                <a:cs typeface="Arial"/>
              </a:rPr>
              <a:t>vities</a:t>
            </a:r>
            <a:r>
              <a:rPr dirty="0" sz="1400" spc="160">
                <a:latin typeface="Arial"/>
                <a:cs typeface="Arial"/>
              </a:rPr>
              <a:t> </a:t>
            </a:r>
            <a:r>
              <a:rPr dirty="0" sz="1400" spc="-15">
                <a:latin typeface="Arial"/>
                <a:cs typeface="Arial"/>
              </a:rPr>
              <a:t>(</a:t>
            </a:r>
            <a:r>
              <a:rPr dirty="0" sz="1400" spc="-10">
                <a:latin typeface="Arial"/>
                <a:cs typeface="Arial"/>
              </a:rPr>
              <a:t>s</a:t>
            </a:r>
            <a:r>
              <a:rPr dirty="0" sz="1400" spc="-20">
                <a:latin typeface="Arial"/>
                <a:cs typeface="Arial"/>
              </a:rPr>
              <a:t>h</a:t>
            </a:r>
            <a:r>
              <a:rPr dirty="0" sz="1400" spc="0">
                <a:latin typeface="Arial"/>
                <a:cs typeface="Arial"/>
              </a:rPr>
              <a:t>o</a:t>
            </a:r>
            <a:r>
              <a:rPr dirty="0" sz="1400" spc="-10">
                <a:latin typeface="Arial"/>
                <a:cs typeface="Arial"/>
              </a:rPr>
              <a:t>wn</a:t>
            </a:r>
            <a:r>
              <a:rPr dirty="0" sz="1400" spc="135">
                <a:latin typeface="Arial"/>
                <a:cs typeface="Arial"/>
              </a:rPr>
              <a:t> </a:t>
            </a:r>
            <a:r>
              <a:rPr dirty="0" sz="1400" spc="-10">
                <a:latin typeface="Arial"/>
                <a:cs typeface="Arial"/>
              </a:rPr>
              <a:t>in</a:t>
            </a:r>
            <a:r>
              <a:rPr dirty="0" sz="1400" spc="130">
                <a:latin typeface="Arial"/>
                <a:cs typeface="Arial"/>
              </a:rPr>
              <a:t> </a:t>
            </a:r>
            <a:r>
              <a:rPr dirty="0" sz="1400" spc="-5">
                <a:latin typeface="Arial"/>
                <a:cs typeface="Arial"/>
              </a:rPr>
              <a:t>t</a:t>
            </a:r>
            <a:r>
              <a:rPr dirty="0" sz="1400">
                <a:latin typeface="Arial"/>
                <a:cs typeface="Arial"/>
              </a:rPr>
              <a:t>h</a:t>
            </a:r>
            <a:r>
              <a:rPr dirty="0" sz="1400" spc="-10">
                <a:latin typeface="Arial"/>
                <a:cs typeface="Arial"/>
              </a:rPr>
              <a:t>e</a:t>
            </a:r>
            <a:r>
              <a:rPr dirty="0" sz="1400" spc="130">
                <a:latin typeface="Arial"/>
                <a:cs typeface="Arial"/>
              </a:rPr>
              <a:t> </a:t>
            </a:r>
            <a:r>
              <a:rPr dirty="0" sz="1400" spc="-20">
                <a:latin typeface="Arial"/>
                <a:cs typeface="Arial"/>
              </a:rPr>
              <a:t>u</a:t>
            </a:r>
            <a:r>
              <a:rPr dirty="0" sz="1400" spc="0">
                <a:latin typeface="Arial"/>
                <a:cs typeface="Arial"/>
              </a:rPr>
              <a:t>pp</a:t>
            </a:r>
            <a:r>
              <a:rPr dirty="0" sz="1400" spc="-20">
                <a:latin typeface="Arial"/>
                <a:cs typeface="Arial"/>
              </a:rPr>
              <a:t>e</a:t>
            </a:r>
            <a:r>
              <a:rPr dirty="0" sz="1400" spc="-5">
                <a:latin typeface="Arial"/>
                <a:cs typeface="Arial"/>
              </a:rPr>
              <a:t>r</a:t>
            </a:r>
            <a:r>
              <a:rPr dirty="0" sz="1400" spc="135">
                <a:latin typeface="Arial"/>
                <a:cs typeface="Arial"/>
              </a:rPr>
              <a:t> </a:t>
            </a:r>
            <a:r>
              <a:rPr dirty="0" sz="1400" spc="-20">
                <a:latin typeface="Arial"/>
                <a:cs typeface="Arial"/>
              </a:rPr>
              <a:t>p</a:t>
            </a:r>
            <a:r>
              <a:rPr dirty="0" sz="1400" spc="-5">
                <a:latin typeface="Arial"/>
                <a:cs typeface="Arial"/>
              </a:rPr>
              <a:t>ict</a:t>
            </a:r>
            <a:r>
              <a:rPr dirty="0" sz="1400" spc="0">
                <a:latin typeface="Arial"/>
                <a:cs typeface="Arial"/>
              </a:rPr>
              <a:t>u</a:t>
            </a:r>
            <a:r>
              <a:rPr dirty="0" sz="1400" spc="-20">
                <a:latin typeface="Arial"/>
                <a:cs typeface="Arial"/>
              </a:rPr>
              <a:t>re</a:t>
            </a:r>
            <a:r>
              <a:rPr dirty="0" sz="1400" spc="-5">
                <a:latin typeface="Arial"/>
                <a:cs typeface="Arial"/>
              </a:rPr>
              <a:t>.</a:t>
            </a:r>
            <a:r>
              <a:rPr dirty="0" sz="1400" spc="155">
                <a:latin typeface="Arial"/>
                <a:cs typeface="Arial"/>
              </a:rPr>
              <a:t> </a:t>
            </a:r>
            <a:r>
              <a:rPr dirty="0" sz="1400" spc="-10">
                <a:latin typeface="Arial"/>
                <a:cs typeface="Arial"/>
              </a:rPr>
              <a:t>I</a:t>
            </a:r>
            <a:r>
              <a:rPr dirty="0" sz="1400" spc="-10">
                <a:latin typeface="Arial"/>
                <a:cs typeface="Arial"/>
              </a:rPr>
              <a:t>n</a:t>
            </a:r>
            <a:r>
              <a:rPr dirty="0" sz="1400" spc="130">
                <a:latin typeface="Arial"/>
                <a:cs typeface="Arial"/>
              </a:rPr>
              <a:t> </a:t>
            </a:r>
            <a:r>
              <a:rPr dirty="0" sz="1400" spc="-5">
                <a:latin typeface="Arial"/>
                <a:cs typeface="Arial"/>
              </a:rPr>
              <a:t>t</a:t>
            </a:r>
            <a:r>
              <a:rPr dirty="0" sz="1400" spc="-20">
                <a:latin typeface="Arial"/>
                <a:cs typeface="Arial"/>
              </a:rPr>
              <a:t>h</a:t>
            </a:r>
            <a:r>
              <a:rPr dirty="0" sz="1400" spc="-5">
                <a:latin typeface="Arial"/>
                <a:cs typeface="Arial"/>
              </a:rPr>
              <a:t>is</a:t>
            </a:r>
            <a:r>
              <a:rPr dirty="0" sz="1400" spc="-5">
                <a:latin typeface="Arial"/>
                <a:cs typeface="Arial"/>
              </a:rPr>
              <a:t> </a:t>
            </a:r>
            <a:r>
              <a:rPr dirty="0" sz="1400" spc="5">
                <a:latin typeface="Arial"/>
                <a:cs typeface="Arial"/>
              </a:rPr>
              <a:t>s</a:t>
            </a:r>
            <a:r>
              <a:rPr dirty="0" sz="1400" spc="-35">
                <a:latin typeface="Arial"/>
                <a:cs typeface="Arial"/>
              </a:rPr>
              <a:t>y</a:t>
            </a:r>
            <a:r>
              <a:rPr dirty="0" sz="1400" spc="-10">
                <a:latin typeface="Arial"/>
                <a:cs typeface="Arial"/>
              </a:rPr>
              <a:t>st</a:t>
            </a:r>
            <a:r>
              <a:rPr dirty="0" sz="1400" spc="-20">
                <a:latin typeface="Arial"/>
                <a:cs typeface="Arial"/>
              </a:rPr>
              <a:t>e</a:t>
            </a:r>
            <a:r>
              <a:rPr dirty="0" sz="1400">
                <a:latin typeface="Arial"/>
                <a:cs typeface="Arial"/>
              </a:rPr>
              <a:t>m</a:t>
            </a:r>
            <a:r>
              <a:rPr dirty="0" sz="1400" spc="-5">
                <a:latin typeface="Arial"/>
                <a:cs typeface="Arial"/>
              </a:rPr>
              <a:t>,</a:t>
            </a:r>
            <a:r>
              <a:rPr dirty="0" sz="1400" spc="140">
                <a:latin typeface="Arial"/>
                <a:cs typeface="Arial"/>
              </a:rPr>
              <a:t> </a:t>
            </a:r>
            <a:r>
              <a:rPr dirty="0" sz="1400" spc="0">
                <a:latin typeface="Arial"/>
                <a:cs typeface="Arial"/>
              </a:rPr>
              <a:t>p</a:t>
            </a:r>
            <a:r>
              <a:rPr dirty="0" sz="1400" spc="-20">
                <a:latin typeface="Arial"/>
                <a:cs typeface="Arial"/>
              </a:rPr>
              <a:t>ho</a:t>
            </a:r>
            <a:r>
              <a:rPr dirty="0" sz="1400" spc="-5">
                <a:latin typeface="Arial"/>
                <a:cs typeface="Arial"/>
              </a:rPr>
              <a:t>t</a:t>
            </a:r>
            <a:r>
              <a:rPr dirty="0" sz="1400">
                <a:latin typeface="Arial"/>
                <a:cs typeface="Arial"/>
              </a:rPr>
              <a:t>o</a:t>
            </a:r>
            <a:r>
              <a:rPr dirty="0" sz="1400" spc="-20">
                <a:latin typeface="Arial"/>
                <a:cs typeface="Arial"/>
              </a:rPr>
              <a:t>n</a:t>
            </a:r>
            <a:r>
              <a:rPr dirty="0" sz="1400" spc="-10">
                <a:latin typeface="Arial"/>
                <a:cs typeface="Arial"/>
              </a:rPr>
              <a:t>s</a:t>
            </a:r>
            <a:r>
              <a:rPr dirty="0" sz="1400" spc="140">
                <a:latin typeface="Arial"/>
                <a:cs typeface="Arial"/>
              </a:rPr>
              <a:t> </a:t>
            </a:r>
            <a:r>
              <a:rPr dirty="0" sz="1400" spc="5">
                <a:latin typeface="Arial"/>
                <a:cs typeface="Arial"/>
              </a:rPr>
              <a:t>r</a:t>
            </a:r>
            <a:r>
              <a:rPr dirty="0" sz="1400" spc="-20">
                <a:latin typeface="Arial"/>
                <a:cs typeface="Arial"/>
              </a:rPr>
              <a:t>epe</a:t>
            </a:r>
            <a:r>
              <a:rPr dirty="0" sz="1400" spc="-5">
                <a:latin typeface="Arial"/>
                <a:cs typeface="Arial"/>
              </a:rPr>
              <a:t>l</a:t>
            </a:r>
            <a:r>
              <a:rPr dirty="0" sz="1400" spc="165">
                <a:latin typeface="Arial"/>
                <a:cs typeface="Arial"/>
              </a:rPr>
              <a:t> </a:t>
            </a:r>
            <a:r>
              <a:rPr dirty="0" sz="1400" spc="-20">
                <a:latin typeface="Arial"/>
                <a:cs typeface="Arial"/>
              </a:rPr>
              <a:t>e</a:t>
            </a:r>
            <a:r>
              <a:rPr dirty="0" sz="1400" spc="0">
                <a:latin typeface="Arial"/>
                <a:cs typeface="Arial"/>
              </a:rPr>
              <a:t>a</a:t>
            </a:r>
            <a:r>
              <a:rPr dirty="0" sz="1400" spc="-10">
                <a:latin typeface="Arial"/>
                <a:cs typeface="Arial"/>
              </a:rPr>
              <a:t>ch</a:t>
            </a:r>
            <a:r>
              <a:rPr dirty="0" sz="1400" spc="155">
                <a:latin typeface="Arial"/>
                <a:cs typeface="Arial"/>
              </a:rPr>
              <a:t> </a:t>
            </a:r>
            <a:r>
              <a:rPr dirty="0" sz="1400" spc="-20">
                <a:latin typeface="Arial"/>
                <a:cs typeface="Arial"/>
              </a:rPr>
              <a:t>o</a:t>
            </a:r>
            <a:r>
              <a:rPr dirty="0" sz="1400" spc="-5">
                <a:latin typeface="Arial"/>
                <a:cs typeface="Arial"/>
              </a:rPr>
              <a:t>t</a:t>
            </a:r>
            <a:r>
              <a:rPr dirty="0" sz="1400" spc="-20">
                <a:latin typeface="Arial"/>
                <a:cs typeface="Arial"/>
              </a:rPr>
              <a:t>h</a:t>
            </a:r>
            <a:r>
              <a:rPr dirty="0" sz="1400" spc="0">
                <a:latin typeface="Arial"/>
                <a:cs typeface="Arial"/>
              </a:rPr>
              <a:t>e</a:t>
            </a:r>
            <a:r>
              <a:rPr dirty="0" sz="1400" spc="-5">
                <a:latin typeface="Arial"/>
                <a:cs typeface="Arial"/>
              </a:rPr>
              <a:t>r</a:t>
            </a:r>
            <a:r>
              <a:rPr dirty="0" sz="1400" spc="130">
                <a:latin typeface="Arial"/>
                <a:cs typeface="Arial"/>
              </a:rPr>
              <a:t> </a:t>
            </a:r>
            <a:r>
              <a:rPr dirty="0" sz="1400" spc="0">
                <a:latin typeface="Arial"/>
                <a:cs typeface="Arial"/>
              </a:rPr>
              <a:t>d</a:t>
            </a:r>
            <a:r>
              <a:rPr dirty="0" sz="1400" spc="-20">
                <a:latin typeface="Arial"/>
                <a:cs typeface="Arial"/>
              </a:rPr>
              <a:t>u</a:t>
            </a:r>
            <a:r>
              <a:rPr dirty="0" sz="1400" spc="-10">
                <a:latin typeface="Arial"/>
                <a:cs typeface="Arial"/>
              </a:rPr>
              <a:t>e</a:t>
            </a:r>
            <a:r>
              <a:rPr dirty="0" sz="1400" spc="160">
                <a:latin typeface="Arial"/>
                <a:cs typeface="Arial"/>
              </a:rPr>
              <a:t> </a:t>
            </a:r>
            <a:r>
              <a:rPr dirty="0" sz="1400" spc="-10">
                <a:latin typeface="Arial"/>
                <a:cs typeface="Arial"/>
              </a:rPr>
              <a:t>t</a:t>
            </a:r>
            <a:r>
              <a:rPr dirty="0" sz="1400" spc="-10">
                <a:latin typeface="Arial"/>
                <a:cs typeface="Arial"/>
              </a:rPr>
              <a:t>o</a:t>
            </a:r>
            <a:r>
              <a:rPr dirty="0" sz="1400" spc="155">
                <a:latin typeface="Arial"/>
                <a:cs typeface="Arial"/>
              </a:rPr>
              <a:t> </a:t>
            </a:r>
            <a:r>
              <a:rPr dirty="0" sz="1400" spc="-5">
                <a:latin typeface="Arial"/>
                <a:cs typeface="Arial"/>
              </a:rPr>
              <a:t>t</a:t>
            </a:r>
            <a:r>
              <a:rPr dirty="0" sz="1400" spc="-20">
                <a:latin typeface="Arial"/>
                <a:cs typeface="Arial"/>
              </a:rPr>
              <a:t>h</a:t>
            </a:r>
            <a:r>
              <a:rPr dirty="0" sz="1400" spc="-10">
                <a:latin typeface="Arial"/>
                <a:cs typeface="Arial"/>
              </a:rPr>
              <a:t>e</a:t>
            </a:r>
            <a:r>
              <a:rPr dirty="0" sz="1400" spc="155">
                <a:latin typeface="Arial"/>
                <a:cs typeface="Arial"/>
              </a:rPr>
              <a:t> </a:t>
            </a:r>
            <a:r>
              <a:rPr dirty="0" sz="1400" spc="-20">
                <a:latin typeface="Arial"/>
                <a:cs typeface="Arial"/>
              </a:rPr>
              <a:t>pr</a:t>
            </a:r>
            <a:r>
              <a:rPr dirty="0" sz="1400" spc="0">
                <a:latin typeface="Arial"/>
                <a:cs typeface="Arial"/>
              </a:rPr>
              <a:t>e</a:t>
            </a:r>
            <a:r>
              <a:rPr dirty="0" sz="1400" spc="-10">
                <a:latin typeface="Arial"/>
                <a:cs typeface="Arial"/>
              </a:rPr>
              <a:t>s</a:t>
            </a:r>
            <a:r>
              <a:rPr dirty="0" sz="1400" spc="-20">
                <a:latin typeface="Arial"/>
                <a:cs typeface="Arial"/>
              </a:rPr>
              <a:t>en</a:t>
            </a:r>
            <a:r>
              <a:rPr dirty="0" sz="1400" spc="5">
                <a:latin typeface="Arial"/>
                <a:cs typeface="Arial"/>
              </a:rPr>
              <a:t>c</a:t>
            </a:r>
            <a:r>
              <a:rPr dirty="0" sz="1400" spc="-10">
                <a:latin typeface="Arial"/>
                <a:cs typeface="Arial"/>
              </a:rPr>
              <a:t>e</a:t>
            </a:r>
            <a:r>
              <a:rPr dirty="0" sz="1400" spc="-5">
                <a:latin typeface="Arial"/>
                <a:cs typeface="Arial"/>
              </a:rPr>
              <a:t> </a:t>
            </a:r>
            <a:r>
              <a:rPr dirty="0" sz="1400" spc="-20">
                <a:latin typeface="Arial"/>
                <a:cs typeface="Arial"/>
              </a:rPr>
              <a:t>o</a:t>
            </a:r>
            <a:r>
              <a:rPr dirty="0" sz="1400" spc="-5">
                <a:latin typeface="Arial"/>
                <a:cs typeface="Arial"/>
              </a:rPr>
              <a:t>f</a:t>
            </a:r>
            <a:r>
              <a:rPr dirty="0" sz="1400">
                <a:latin typeface="Arial"/>
                <a:cs typeface="Arial"/>
              </a:rPr>
              <a:t>  </a:t>
            </a:r>
            <a:r>
              <a:rPr dirty="0" sz="1400" spc="-95">
                <a:latin typeface="Arial"/>
                <a:cs typeface="Arial"/>
              </a:rPr>
              <a:t> </a:t>
            </a:r>
            <a:r>
              <a:rPr dirty="0" sz="1400" spc="0">
                <a:latin typeface="Arial"/>
                <a:cs typeface="Arial"/>
              </a:rPr>
              <a:t>n</a:t>
            </a:r>
            <a:r>
              <a:rPr dirty="0" sz="1400" spc="-20">
                <a:latin typeface="Arial"/>
                <a:cs typeface="Arial"/>
              </a:rPr>
              <a:t>ear</a:t>
            </a:r>
            <a:r>
              <a:rPr dirty="0" sz="1400" spc="25">
                <a:latin typeface="Arial"/>
                <a:cs typeface="Arial"/>
              </a:rPr>
              <a:t>b</a:t>
            </a:r>
            <a:r>
              <a:rPr dirty="0" sz="1400" spc="-10">
                <a:latin typeface="Arial"/>
                <a:cs typeface="Arial"/>
              </a:rPr>
              <a:t>y</a:t>
            </a:r>
            <a:r>
              <a:rPr dirty="0" sz="1400">
                <a:latin typeface="Arial"/>
                <a:cs typeface="Arial"/>
              </a:rPr>
              <a:t>  </a:t>
            </a:r>
            <a:r>
              <a:rPr dirty="0" sz="1400" spc="-110">
                <a:latin typeface="Arial"/>
                <a:cs typeface="Arial"/>
              </a:rPr>
              <a:t> </a:t>
            </a:r>
            <a:r>
              <a:rPr dirty="0" sz="1400" spc="5">
                <a:latin typeface="Arial"/>
                <a:cs typeface="Arial"/>
              </a:rPr>
              <a:t>s</a:t>
            </a:r>
            <a:r>
              <a:rPr dirty="0" sz="1400" spc="-20">
                <a:latin typeface="Arial"/>
                <a:cs typeface="Arial"/>
              </a:rPr>
              <a:t>upe</a:t>
            </a:r>
            <a:r>
              <a:rPr dirty="0" sz="1400" spc="0">
                <a:latin typeface="Arial"/>
                <a:cs typeface="Arial"/>
              </a:rPr>
              <a:t>r</a:t>
            </a:r>
            <a:r>
              <a:rPr dirty="0" sz="1400" spc="-10">
                <a:latin typeface="Arial"/>
                <a:cs typeface="Arial"/>
              </a:rPr>
              <a:t>c</a:t>
            </a:r>
            <a:r>
              <a:rPr dirty="0" sz="1400" spc="-20">
                <a:latin typeface="Arial"/>
                <a:cs typeface="Arial"/>
              </a:rPr>
              <a:t>on</a:t>
            </a:r>
            <a:r>
              <a:rPr dirty="0" sz="1400" spc="0">
                <a:latin typeface="Arial"/>
                <a:cs typeface="Arial"/>
              </a:rPr>
              <a:t>d</a:t>
            </a:r>
            <a:r>
              <a:rPr dirty="0" sz="1400" spc="-20">
                <a:latin typeface="Arial"/>
                <a:cs typeface="Arial"/>
              </a:rPr>
              <a:t>u</a:t>
            </a:r>
            <a:r>
              <a:rPr dirty="0" sz="1400" spc="-10">
                <a:latin typeface="Arial"/>
                <a:cs typeface="Arial"/>
              </a:rPr>
              <a:t>c</a:t>
            </a:r>
            <a:r>
              <a:rPr dirty="0" sz="1400" spc="-10">
                <a:latin typeface="Arial"/>
                <a:cs typeface="Arial"/>
              </a:rPr>
              <a:t>t</a:t>
            </a:r>
            <a:r>
              <a:rPr dirty="0" sz="1400" spc="-5">
                <a:latin typeface="Arial"/>
                <a:cs typeface="Arial"/>
              </a:rPr>
              <a:t>i</a:t>
            </a:r>
            <a:r>
              <a:rPr dirty="0" sz="1400" spc="0">
                <a:latin typeface="Arial"/>
                <a:cs typeface="Arial"/>
              </a:rPr>
              <a:t>n</a:t>
            </a:r>
            <a:r>
              <a:rPr dirty="0" sz="1400" spc="-10">
                <a:latin typeface="Arial"/>
                <a:cs typeface="Arial"/>
              </a:rPr>
              <a:t>g</a:t>
            </a:r>
            <a:r>
              <a:rPr dirty="0" sz="1400">
                <a:latin typeface="Arial"/>
                <a:cs typeface="Arial"/>
              </a:rPr>
              <a:t>  </a:t>
            </a:r>
            <a:r>
              <a:rPr dirty="0" sz="1400" spc="-90">
                <a:latin typeface="Arial"/>
                <a:cs typeface="Arial"/>
              </a:rPr>
              <a:t> </a:t>
            </a:r>
            <a:r>
              <a:rPr dirty="0" sz="1400" spc="0">
                <a:latin typeface="Arial"/>
                <a:cs typeface="Arial"/>
              </a:rPr>
              <a:t>q</a:t>
            </a:r>
            <a:r>
              <a:rPr dirty="0" sz="1400" spc="-20">
                <a:latin typeface="Arial"/>
                <a:cs typeface="Arial"/>
              </a:rPr>
              <a:t>ub</a:t>
            </a:r>
            <a:r>
              <a:rPr dirty="0" sz="1400" spc="-5">
                <a:latin typeface="Arial"/>
                <a:cs typeface="Arial"/>
              </a:rPr>
              <a:t>it</a:t>
            </a:r>
            <a:r>
              <a:rPr dirty="0" sz="1400" spc="-15">
                <a:latin typeface="Arial"/>
                <a:cs typeface="Arial"/>
              </a:rPr>
              <a:t>s</a:t>
            </a:r>
            <a:r>
              <a:rPr dirty="0" sz="1400" spc="-5">
                <a:latin typeface="Arial"/>
                <a:cs typeface="Arial"/>
              </a:rPr>
              <a:t>.</a:t>
            </a:r>
            <a:r>
              <a:rPr dirty="0" sz="1400">
                <a:latin typeface="Arial"/>
                <a:cs typeface="Arial"/>
              </a:rPr>
              <a:t>  </a:t>
            </a:r>
            <a:r>
              <a:rPr dirty="0" sz="1400" spc="-45">
                <a:latin typeface="Arial"/>
                <a:cs typeface="Arial"/>
              </a:rPr>
              <a:t> </a:t>
            </a:r>
            <a:r>
              <a:rPr dirty="0" sz="1400" spc="-5">
                <a:latin typeface="Arial"/>
                <a:cs typeface="Arial"/>
              </a:rPr>
              <a:t>A</a:t>
            </a:r>
            <a:r>
              <a:rPr dirty="0" sz="1400" spc="-5">
                <a:latin typeface="Arial"/>
                <a:cs typeface="Arial"/>
              </a:rPr>
              <a:t>t</a:t>
            </a:r>
            <a:r>
              <a:rPr dirty="0" sz="1400">
                <a:latin typeface="Arial"/>
                <a:cs typeface="Arial"/>
              </a:rPr>
              <a:t>  </a:t>
            </a:r>
            <a:r>
              <a:rPr dirty="0" sz="1400" spc="-90">
                <a:latin typeface="Arial"/>
                <a:cs typeface="Arial"/>
              </a:rPr>
              <a:t> </a:t>
            </a:r>
            <a:r>
              <a:rPr dirty="0" sz="1400" spc="-20">
                <a:latin typeface="Arial"/>
                <a:cs typeface="Arial"/>
              </a:rPr>
              <a:t>h</a:t>
            </a:r>
            <a:r>
              <a:rPr dirty="0" sz="1400" spc="-5">
                <a:latin typeface="Arial"/>
                <a:cs typeface="Arial"/>
              </a:rPr>
              <a:t>i</a:t>
            </a:r>
            <a:r>
              <a:rPr dirty="0" sz="1400" spc="0">
                <a:latin typeface="Arial"/>
                <a:cs typeface="Arial"/>
              </a:rPr>
              <a:t>g</a:t>
            </a:r>
            <a:r>
              <a:rPr dirty="0" sz="1400" spc="-10">
                <a:latin typeface="Arial"/>
                <a:cs typeface="Arial"/>
              </a:rPr>
              <a:t>h</a:t>
            </a:r>
            <a:r>
              <a:rPr dirty="0" sz="1400">
                <a:latin typeface="Arial"/>
                <a:cs typeface="Arial"/>
              </a:rPr>
              <a:t>  </a:t>
            </a:r>
            <a:r>
              <a:rPr dirty="0" sz="1400" spc="-95">
                <a:latin typeface="Arial"/>
                <a:cs typeface="Arial"/>
              </a:rPr>
              <a:t> </a:t>
            </a:r>
            <a:r>
              <a:rPr dirty="0" sz="1400" spc="0">
                <a:latin typeface="Arial"/>
                <a:cs typeface="Arial"/>
              </a:rPr>
              <a:t>p</a:t>
            </a:r>
            <a:r>
              <a:rPr dirty="0" sz="1400" spc="-20">
                <a:latin typeface="Arial"/>
                <a:cs typeface="Arial"/>
              </a:rPr>
              <a:t>ho</a:t>
            </a:r>
            <a:r>
              <a:rPr dirty="0" sz="1400" spc="-5">
                <a:latin typeface="Arial"/>
                <a:cs typeface="Arial"/>
              </a:rPr>
              <a:t>t</a:t>
            </a:r>
            <a:r>
              <a:rPr dirty="0" sz="1400">
                <a:latin typeface="Arial"/>
                <a:cs typeface="Arial"/>
              </a:rPr>
              <a:t>o</a:t>
            </a:r>
            <a:r>
              <a:rPr dirty="0" sz="1400" spc="-10">
                <a:latin typeface="Arial"/>
                <a:cs typeface="Arial"/>
              </a:rPr>
              <a:t>n</a:t>
            </a:r>
            <a:r>
              <a:rPr dirty="0" sz="1400" spc="-5">
                <a:latin typeface="Arial"/>
                <a:cs typeface="Arial"/>
              </a:rPr>
              <a:t> </a:t>
            </a:r>
            <a:r>
              <a:rPr dirty="0" sz="1400" spc="-20">
                <a:latin typeface="Arial"/>
                <a:cs typeface="Arial"/>
              </a:rPr>
              <a:t>nu</a:t>
            </a:r>
            <a:r>
              <a:rPr dirty="0" sz="1400">
                <a:latin typeface="Arial"/>
                <a:cs typeface="Arial"/>
              </a:rPr>
              <a:t>m</a:t>
            </a:r>
            <a:r>
              <a:rPr dirty="0" sz="1400" spc="-20">
                <a:latin typeface="Arial"/>
                <a:cs typeface="Arial"/>
              </a:rPr>
              <a:t>ber</a:t>
            </a:r>
            <a:r>
              <a:rPr dirty="0" sz="1400" spc="-10">
                <a:latin typeface="Arial"/>
                <a:cs typeface="Arial"/>
              </a:rPr>
              <a:t>s,</a:t>
            </a:r>
            <a:r>
              <a:rPr dirty="0" sz="1400">
                <a:latin typeface="Arial"/>
                <a:cs typeface="Arial"/>
              </a:rPr>
              <a:t> </a:t>
            </a:r>
            <a:r>
              <a:rPr dirty="0" sz="1400" spc="-40">
                <a:latin typeface="Arial"/>
                <a:cs typeface="Arial"/>
              </a:rPr>
              <a:t> </a:t>
            </a:r>
            <a:r>
              <a:rPr dirty="0" sz="1400" spc="-5">
                <a:latin typeface="Arial"/>
                <a:cs typeface="Arial"/>
              </a:rPr>
              <a:t>t</a:t>
            </a:r>
            <a:r>
              <a:rPr dirty="0" sz="1400" spc="-20">
                <a:latin typeface="Arial"/>
                <a:cs typeface="Arial"/>
              </a:rPr>
              <a:t>h</a:t>
            </a:r>
            <a:r>
              <a:rPr dirty="0" sz="1400" spc="-10">
                <a:latin typeface="Arial"/>
                <a:cs typeface="Arial"/>
              </a:rPr>
              <a:t>e</a:t>
            </a:r>
            <a:r>
              <a:rPr dirty="0" sz="1400">
                <a:latin typeface="Arial"/>
                <a:cs typeface="Arial"/>
              </a:rPr>
              <a:t> </a:t>
            </a:r>
            <a:r>
              <a:rPr dirty="0" sz="1400" spc="-45">
                <a:latin typeface="Arial"/>
                <a:cs typeface="Arial"/>
              </a:rPr>
              <a:t> </a:t>
            </a:r>
            <a:r>
              <a:rPr dirty="0" sz="1400" spc="5">
                <a:latin typeface="Arial"/>
                <a:cs typeface="Arial"/>
              </a:rPr>
              <a:t>s</a:t>
            </a:r>
            <a:r>
              <a:rPr dirty="0" sz="1400" spc="-35">
                <a:latin typeface="Arial"/>
                <a:cs typeface="Arial"/>
              </a:rPr>
              <a:t>y</a:t>
            </a:r>
            <a:r>
              <a:rPr dirty="0" sz="1400" spc="5">
                <a:latin typeface="Arial"/>
                <a:cs typeface="Arial"/>
              </a:rPr>
              <a:t>s</a:t>
            </a:r>
            <a:r>
              <a:rPr dirty="0" sz="1400" spc="-5">
                <a:latin typeface="Arial"/>
                <a:cs typeface="Arial"/>
              </a:rPr>
              <a:t>t</a:t>
            </a:r>
            <a:r>
              <a:rPr dirty="0" sz="1400" spc="-20">
                <a:latin typeface="Arial"/>
                <a:cs typeface="Arial"/>
              </a:rPr>
              <a:t>e</a:t>
            </a:r>
            <a:r>
              <a:rPr dirty="0" sz="1400" spc="-15">
                <a:latin typeface="Arial"/>
                <a:cs typeface="Arial"/>
              </a:rPr>
              <a:t>m</a:t>
            </a:r>
            <a:r>
              <a:rPr dirty="0" sz="1400">
                <a:latin typeface="Arial"/>
                <a:cs typeface="Arial"/>
              </a:rPr>
              <a:t> </a:t>
            </a:r>
            <a:r>
              <a:rPr dirty="0" sz="1400" spc="-40">
                <a:latin typeface="Arial"/>
                <a:cs typeface="Arial"/>
              </a:rPr>
              <a:t> </a:t>
            </a:r>
            <a:r>
              <a:rPr dirty="0" sz="1400" spc="-20">
                <a:latin typeface="Arial"/>
                <a:cs typeface="Arial"/>
              </a:rPr>
              <a:t>u</a:t>
            </a:r>
            <a:r>
              <a:rPr dirty="0" sz="1400" spc="0">
                <a:latin typeface="Arial"/>
                <a:cs typeface="Arial"/>
              </a:rPr>
              <a:t>n</a:t>
            </a:r>
            <a:r>
              <a:rPr dirty="0" sz="1400" spc="-20">
                <a:latin typeface="Arial"/>
                <a:cs typeface="Arial"/>
              </a:rPr>
              <a:t>de</a:t>
            </a:r>
            <a:r>
              <a:rPr dirty="0" sz="1400" spc="5">
                <a:latin typeface="Arial"/>
                <a:cs typeface="Arial"/>
              </a:rPr>
              <a:t>r</a:t>
            </a:r>
            <a:r>
              <a:rPr dirty="0" sz="1400" spc="-20">
                <a:latin typeface="Arial"/>
                <a:cs typeface="Arial"/>
              </a:rPr>
              <a:t>goe</a:t>
            </a:r>
            <a:r>
              <a:rPr dirty="0" sz="1400" spc="-10">
                <a:latin typeface="Arial"/>
                <a:cs typeface="Arial"/>
              </a:rPr>
              <a:t>s</a:t>
            </a:r>
            <a:r>
              <a:rPr dirty="0" sz="1400">
                <a:latin typeface="Arial"/>
                <a:cs typeface="Arial"/>
              </a:rPr>
              <a:t> </a:t>
            </a:r>
            <a:r>
              <a:rPr dirty="0" sz="1400" spc="-35">
                <a:latin typeface="Arial"/>
                <a:cs typeface="Arial"/>
              </a:rPr>
              <a:t> </a:t>
            </a:r>
            <a:r>
              <a:rPr dirty="0" sz="1400" spc="-5">
                <a:latin typeface="Arial"/>
                <a:cs typeface="Arial"/>
              </a:rPr>
              <a:t>cl</a:t>
            </a:r>
            <a:r>
              <a:rPr dirty="0" sz="1400" spc="0">
                <a:latin typeface="Arial"/>
                <a:cs typeface="Arial"/>
              </a:rPr>
              <a:t>a</a:t>
            </a:r>
            <a:r>
              <a:rPr dirty="0" sz="1400" spc="5">
                <a:latin typeface="Arial"/>
                <a:cs typeface="Arial"/>
              </a:rPr>
              <a:t>s</a:t>
            </a:r>
            <a:r>
              <a:rPr dirty="0" sz="1400" spc="-10">
                <a:latin typeface="Arial"/>
                <a:cs typeface="Arial"/>
              </a:rPr>
              <a:t>sical</a:t>
            </a:r>
            <a:r>
              <a:rPr dirty="0" sz="1400">
                <a:latin typeface="Arial"/>
                <a:cs typeface="Arial"/>
              </a:rPr>
              <a:t> </a:t>
            </a:r>
            <a:r>
              <a:rPr dirty="0" sz="1400" spc="-55">
                <a:latin typeface="Arial"/>
                <a:cs typeface="Arial"/>
              </a:rPr>
              <a:t> </a:t>
            </a:r>
            <a:r>
              <a:rPr dirty="0" sz="1400" spc="0">
                <a:latin typeface="Arial"/>
                <a:cs typeface="Arial"/>
              </a:rPr>
              <a:t>o</a:t>
            </a:r>
            <a:r>
              <a:rPr dirty="0" sz="1400" spc="-10">
                <a:latin typeface="Arial"/>
                <a:cs typeface="Arial"/>
              </a:rPr>
              <a:t>scilla</a:t>
            </a:r>
            <a:r>
              <a:rPr dirty="0" sz="1400" spc="-15">
                <a:latin typeface="Arial"/>
                <a:cs typeface="Arial"/>
              </a:rPr>
              <a:t>t</a:t>
            </a:r>
            <a:r>
              <a:rPr dirty="0" sz="1400" spc="20">
                <a:latin typeface="Arial"/>
                <a:cs typeface="Arial"/>
              </a:rPr>
              <a:t>i</a:t>
            </a:r>
            <a:r>
              <a:rPr dirty="0" sz="1400" spc="-20">
                <a:latin typeface="Arial"/>
                <a:cs typeface="Arial"/>
              </a:rPr>
              <a:t>on</a:t>
            </a:r>
            <a:r>
              <a:rPr dirty="0" sz="1400" spc="-10">
                <a:latin typeface="Arial"/>
                <a:cs typeface="Arial"/>
              </a:rPr>
              <a:t>s</a:t>
            </a:r>
            <a:r>
              <a:rPr dirty="0" sz="1400" spc="-5">
                <a:latin typeface="Arial"/>
                <a:cs typeface="Arial"/>
              </a:rPr>
              <a:t> </a:t>
            </a:r>
            <a:r>
              <a:rPr dirty="0" sz="1400" spc="-20">
                <a:latin typeface="Arial"/>
                <a:cs typeface="Arial"/>
              </a:rPr>
              <a:t>a</a:t>
            </a:r>
            <a:r>
              <a:rPr dirty="0" sz="1400" spc="-10">
                <a:latin typeface="Arial"/>
                <a:cs typeface="Arial"/>
              </a:rPr>
              <a:t>s</a:t>
            </a:r>
            <a:r>
              <a:rPr dirty="0" sz="1400" spc="135">
                <a:latin typeface="Arial"/>
                <a:cs typeface="Arial"/>
              </a:rPr>
              <a:t> </a:t>
            </a:r>
            <a:r>
              <a:rPr dirty="0" sz="1400" spc="-20">
                <a:latin typeface="Arial"/>
                <a:cs typeface="Arial"/>
              </a:rPr>
              <a:t>pho</a:t>
            </a:r>
            <a:r>
              <a:rPr dirty="0" sz="1400" spc="5">
                <a:latin typeface="Arial"/>
                <a:cs typeface="Arial"/>
              </a:rPr>
              <a:t>t</a:t>
            </a:r>
            <a:r>
              <a:rPr dirty="0" sz="1400" spc="-20">
                <a:latin typeface="Arial"/>
                <a:cs typeface="Arial"/>
              </a:rPr>
              <a:t>on</a:t>
            </a:r>
            <a:r>
              <a:rPr dirty="0" sz="1400" spc="-10">
                <a:latin typeface="Arial"/>
                <a:cs typeface="Arial"/>
              </a:rPr>
              <a:t>s</a:t>
            </a:r>
            <a:r>
              <a:rPr dirty="0" sz="1400" spc="140">
                <a:latin typeface="Arial"/>
                <a:cs typeface="Arial"/>
              </a:rPr>
              <a:t> </a:t>
            </a:r>
            <a:r>
              <a:rPr dirty="0" sz="1400" spc="5">
                <a:latin typeface="Arial"/>
                <a:cs typeface="Arial"/>
              </a:rPr>
              <a:t>t</a:t>
            </a:r>
            <a:r>
              <a:rPr dirty="0" sz="1400" spc="-20">
                <a:latin typeface="Arial"/>
                <a:cs typeface="Arial"/>
              </a:rPr>
              <a:t>unne</a:t>
            </a:r>
            <a:r>
              <a:rPr dirty="0" sz="1400" spc="-5">
                <a:latin typeface="Arial"/>
                <a:cs typeface="Arial"/>
              </a:rPr>
              <a:t>l</a:t>
            </a:r>
            <a:r>
              <a:rPr dirty="0" sz="1400" spc="165">
                <a:latin typeface="Arial"/>
                <a:cs typeface="Arial"/>
              </a:rPr>
              <a:t> </a:t>
            </a:r>
            <a:r>
              <a:rPr dirty="0" sz="1400" spc="-20">
                <a:latin typeface="Arial"/>
                <a:cs typeface="Arial"/>
              </a:rPr>
              <a:t>be</a:t>
            </a:r>
            <a:r>
              <a:rPr dirty="0" sz="1400" spc="5">
                <a:latin typeface="Arial"/>
                <a:cs typeface="Arial"/>
              </a:rPr>
              <a:t>t</a:t>
            </a:r>
            <a:r>
              <a:rPr dirty="0" sz="1400" spc="-10">
                <a:latin typeface="Arial"/>
                <a:cs typeface="Arial"/>
              </a:rPr>
              <a:t>we</a:t>
            </a:r>
            <a:r>
              <a:rPr dirty="0" sz="1400" spc="-20">
                <a:latin typeface="Arial"/>
                <a:cs typeface="Arial"/>
              </a:rPr>
              <a:t>e</a:t>
            </a:r>
            <a:r>
              <a:rPr dirty="0" sz="1400" spc="-10">
                <a:latin typeface="Arial"/>
                <a:cs typeface="Arial"/>
              </a:rPr>
              <a:t>n</a:t>
            </a:r>
            <a:r>
              <a:rPr dirty="0" sz="1400" spc="135">
                <a:latin typeface="Arial"/>
                <a:cs typeface="Arial"/>
              </a:rPr>
              <a:t> </a:t>
            </a:r>
            <a:r>
              <a:rPr dirty="0" sz="1400" spc="5">
                <a:latin typeface="Arial"/>
                <a:cs typeface="Arial"/>
              </a:rPr>
              <a:t>t</a:t>
            </a:r>
            <a:r>
              <a:rPr dirty="0" sz="1400" spc="-20">
                <a:latin typeface="Arial"/>
                <a:cs typeface="Arial"/>
              </a:rPr>
              <a:t>h</a:t>
            </a:r>
            <a:r>
              <a:rPr dirty="0" sz="1400" spc="-10">
                <a:latin typeface="Arial"/>
                <a:cs typeface="Arial"/>
              </a:rPr>
              <a:t>e</a:t>
            </a:r>
            <a:r>
              <a:rPr dirty="0" sz="1400" spc="130">
                <a:latin typeface="Arial"/>
                <a:cs typeface="Arial"/>
              </a:rPr>
              <a:t> </a:t>
            </a:r>
            <a:r>
              <a:rPr dirty="0" sz="1400" spc="5">
                <a:latin typeface="Arial"/>
                <a:cs typeface="Arial"/>
              </a:rPr>
              <a:t>t</a:t>
            </a:r>
            <a:r>
              <a:rPr dirty="0" sz="1400" spc="-40">
                <a:latin typeface="Arial"/>
                <a:cs typeface="Arial"/>
              </a:rPr>
              <a:t>w</a:t>
            </a:r>
            <a:r>
              <a:rPr dirty="0" sz="1400" spc="-10">
                <a:latin typeface="Arial"/>
                <a:cs typeface="Arial"/>
              </a:rPr>
              <a:t>o</a:t>
            </a:r>
            <a:r>
              <a:rPr dirty="0" sz="1400" spc="155">
                <a:latin typeface="Arial"/>
                <a:cs typeface="Arial"/>
              </a:rPr>
              <a:t> </a:t>
            </a:r>
            <a:r>
              <a:rPr dirty="0" sz="1400" spc="-10">
                <a:latin typeface="Arial"/>
                <a:cs typeface="Arial"/>
              </a:rPr>
              <a:t>c</a:t>
            </a:r>
            <a:r>
              <a:rPr dirty="0" sz="1400" spc="0">
                <a:latin typeface="Arial"/>
                <a:cs typeface="Arial"/>
              </a:rPr>
              <a:t>a</a:t>
            </a:r>
            <a:r>
              <a:rPr dirty="0" sz="1400" spc="-10">
                <a:latin typeface="Arial"/>
                <a:cs typeface="Arial"/>
              </a:rPr>
              <a:t>vities.</a:t>
            </a:r>
            <a:r>
              <a:rPr dirty="0" sz="1400" spc="135">
                <a:latin typeface="Arial"/>
                <a:cs typeface="Arial"/>
              </a:rPr>
              <a:t> </a:t>
            </a:r>
            <a:r>
              <a:rPr dirty="0" sz="1400" spc="-15">
                <a:latin typeface="Arial"/>
                <a:cs typeface="Arial"/>
              </a:rPr>
              <a:t>O</a:t>
            </a:r>
            <a:r>
              <a:rPr dirty="0" sz="1400" spc="0">
                <a:latin typeface="Arial"/>
                <a:cs typeface="Arial"/>
              </a:rPr>
              <a:t>v</a:t>
            </a:r>
            <a:r>
              <a:rPr dirty="0" sz="1400" spc="-20">
                <a:latin typeface="Arial"/>
                <a:cs typeface="Arial"/>
              </a:rPr>
              <a:t>e</a:t>
            </a:r>
            <a:r>
              <a:rPr dirty="0" sz="1400" spc="-5">
                <a:latin typeface="Arial"/>
                <a:cs typeface="Arial"/>
              </a:rPr>
              <a:t>r</a:t>
            </a:r>
            <a:r>
              <a:rPr dirty="0" sz="1400" spc="130">
                <a:latin typeface="Arial"/>
                <a:cs typeface="Arial"/>
              </a:rPr>
              <a:t> </a:t>
            </a:r>
            <a:r>
              <a:rPr dirty="0" sz="1400" spc="-5">
                <a:latin typeface="Arial"/>
                <a:cs typeface="Arial"/>
              </a:rPr>
              <a:t>ti</a:t>
            </a:r>
            <a:r>
              <a:rPr dirty="0" sz="1400">
                <a:latin typeface="Arial"/>
                <a:cs typeface="Arial"/>
              </a:rPr>
              <a:t>m</a:t>
            </a:r>
            <a:r>
              <a:rPr dirty="0" sz="1400" spc="-10">
                <a:latin typeface="Arial"/>
                <a:cs typeface="Arial"/>
              </a:rPr>
              <a:t>e</a:t>
            </a:r>
            <a:r>
              <a:rPr dirty="0" sz="1400" spc="-5">
                <a:latin typeface="Arial"/>
                <a:cs typeface="Arial"/>
              </a:rPr>
              <a:t> </a:t>
            </a:r>
            <a:r>
              <a:rPr dirty="0" sz="1400" spc="-20">
                <a:latin typeface="Arial"/>
                <a:cs typeface="Arial"/>
              </a:rPr>
              <a:t>pho</a:t>
            </a:r>
            <a:r>
              <a:rPr dirty="0" sz="1400" spc="-5">
                <a:latin typeface="Arial"/>
                <a:cs typeface="Arial"/>
              </a:rPr>
              <a:t>t</a:t>
            </a:r>
            <a:r>
              <a:rPr dirty="0" sz="1400">
                <a:latin typeface="Arial"/>
                <a:cs typeface="Arial"/>
              </a:rPr>
              <a:t>o</a:t>
            </a:r>
            <a:r>
              <a:rPr dirty="0" sz="1400" spc="-10">
                <a:latin typeface="Arial"/>
                <a:cs typeface="Arial"/>
              </a:rPr>
              <a:t>n</a:t>
            </a:r>
            <a:r>
              <a:rPr dirty="0" sz="1400">
                <a:latin typeface="Arial"/>
                <a:cs typeface="Arial"/>
              </a:rPr>
              <a:t>  </a:t>
            </a:r>
            <a:r>
              <a:rPr dirty="0" sz="1400" spc="-45">
                <a:latin typeface="Arial"/>
                <a:cs typeface="Arial"/>
              </a:rPr>
              <a:t> </a:t>
            </a:r>
            <a:r>
              <a:rPr dirty="0" sz="1400" spc="20">
                <a:latin typeface="Arial"/>
                <a:cs typeface="Arial"/>
              </a:rPr>
              <a:t>l</a:t>
            </a:r>
            <a:r>
              <a:rPr dirty="0" sz="1400" spc="-20">
                <a:latin typeface="Arial"/>
                <a:cs typeface="Arial"/>
              </a:rPr>
              <a:t>o</a:t>
            </a:r>
            <a:r>
              <a:rPr dirty="0" sz="1400" spc="-10">
                <a:latin typeface="Arial"/>
                <a:cs typeface="Arial"/>
              </a:rPr>
              <a:t>ss</a:t>
            </a:r>
            <a:r>
              <a:rPr dirty="0" sz="1400">
                <a:latin typeface="Arial"/>
                <a:cs typeface="Arial"/>
              </a:rPr>
              <a:t>  </a:t>
            </a:r>
            <a:r>
              <a:rPr dirty="0" sz="1400" spc="-20">
                <a:latin typeface="Arial"/>
                <a:cs typeface="Arial"/>
              </a:rPr>
              <a:t> </a:t>
            </a:r>
            <a:r>
              <a:rPr dirty="0" sz="1400" spc="-10">
                <a:latin typeface="Arial"/>
                <a:cs typeface="Arial"/>
              </a:rPr>
              <a:t>c</a:t>
            </a:r>
            <a:r>
              <a:rPr dirty="0" sz="1400" spc="-20">
                <a:latin typeface="Arial"/>
                <a:cs typeface="Arial"/>
              </a:rPr>
              <a:t>au</a:t>
            </a:r>
            <a:r>
              <a:rPr dirty="0" sz="1400" spc="5">
                <a:latin typeface="Arial"/>
                <a:cs typeface="Arial"/>
              </a:rPr>
              <a:t>s</a:t>
            </a:r>
            <a:r>
              <a:rPr dirty="0" sz="1400" spc="-20">
                <a:latin typeface="Arial"/>
                <a:cs typeface="Arial"/>
              </a:rPr>
              <a:t>e</a:t>
            </a:r>
            <a:r>
              <a:rPr dirty="0" sz="1400" spc="-10">
                <a:latin typeface="Arial"/>
                <a:cs typeface="Arial"/>
              </a:rPr>
              <a:t>s</a:t>
            </a:r>
            <a:r>
              <a:rPr dirty="0" sz="1400">
                <a:latin typeface="Arial"/>
                <a:cs typeface="Arial"/>
              </a:rPr>
              <a:t>  </a:t>
            </a:r>
            <a:r>
              <a:rPr dirty="0" sz="1400" spc="-15">
                <a:latin typeface="Arial"/>
                <a:cs typeface="Arial"/>
              </a:rPr>
              <a:t> </a:t>
            </a:r>
            <a:r>
              <a:rPr dirty="0" sz="1400" spc="-5">
                <a:latin typeface="Arial"/>
                <a:cs typeface="Arial"/>
              </a:rPr>
              <a:t>t</a:t>
            </a:r>
            <a:r>
              <a:rPr dirty="0" sz="1400" spc="-25">
                <a:latin typeface="Arial"/>
                <a:cs typeface="Arial"/>
              </a:rPr>
              <a:t>h</a:t>
            </a:r>
            <a:r>
              <a:rPr dirty="0" sz="1400" spc="-10">
                <a:latin typeface="Arial"/>
                <a:cs typeface="Arial"/>
              </a:rPr>
              <a:t>e</a:t>
            </a:r>
            <a:r>
              <a:rPr dirty="0" sz="1400">
                <a:latin typeface="Arial"/>
                <a:cs typeface="Arial"/>
              </a:rPr>
              <a:t>  </a:t>
            </a:r>
            <a:r>
              <a:rPr dirty="0" sz="1400" spc="-25">
                <a:latin typeface="Arial"/>
                <a:cs typeface="Arial"/>
              </a:rPr>
              <a:t> </a:t>
            </a:r>
            <a:r>
              <a:rPr dirty="0" sz="1400" spc="5">
                <a:latin typeface="Arial"/>
                <a:cs typeface="Arial"/>
              </a:rPr>
              <a:t>s</a:t>
            </a:r>
            <a:r>
              <a:rPr dirty="0" sz="1400" spc="-35">
                <a:latin typeface="Arial"/>
                <a:cs typeface="Arial"/>
              </a:rPr>
              <a:t>y</a:t>
            </a:r>
            <a:r>
              <a:rPr dirty="0" sz="1400" spc="-10">
                <a:latin typeface="Arial"/>
                <a:cs typeface="Arial"/>
              </a:rPr>
              <a:t>s</a:t>
            </a:r>
            <a:r>
              <a:rPr dirty="0" sz="1400" spc="5">
                <a:latin typeface="Arial"/>
                <a:cs typeface="Arial"/>
              </a:rPr>
              <a:t>t</a:t>
            </a:r>
            <a:r>
              <a:rPr dirty="0" sz="1400" spc="-20">
                <a:latin typeface="Arial"/>
                <a:cs typeface="Arial"/>
              </a:rPr>
              <a:t>e</a:t>
            </a:r>
            <a:r>
              <a:rPr dirty="0" sz="1400" spc="-15">
                <a:latin typeface="Arial"/>
                <a:cs typeface="Arial"/>
              </a:rPr>
              <a:t>m</a:t>
            </a:r>
            <a:r>
              <a:rPr dirty="0" sz="1400">
                <a:latin typeface="Arial"/>
                <a:cs typeface="Arial"/>
              </a:rPr>
              <a:t>  </a:t>
            </a:r>
            <a:r>
              <a:rPr dirty="0" sz="1400" spc="-25">
                <a:latin typeface="Arial"/>
                <a:cs typeface="Arial"/>
              </a:rPr>
              <a:t> </a:t>
            </a:r>
            <a:r>
              <a:rPr dirty="0" sz="1400" spc="-10">
                <a:latin typeface="Arial"/>
                <a:cs typeface="Arial"/>
              </a:rPr>
              <a:t>t</a:t>
            </a:r>
            <a:r>
              <a:rPr dirty="0" sz="1400" spc="-10">
                <a:latin typeface="Arial"/>
                <a:cs typeface="Arial"/>
              </a:rPr>
              <a:t>o</a:t>
            </a:r>
            <a:r>
              <a:rPr dirty="0" sz="1400">
                <a:latin typeface="Arial"/>
                <a:cs typeface="Arial"/>
              </a:rPr>
              <a:t>  </a:t>
            </a:r>
            <a:r>
              <a:rPr dirty="0" sz="1400" spc="-20">
                <a:latin typeface="Arial"/>
                <a:cs typeface="Arial"/>
              </a:rPr>
              <a:t> </a:t>
            </a:r>
            <a:r>
              <a:rPr dirty="0" sz="1400" spc="-10">
                <a:latin typeface="Arial"/>
                <a:cs typeface="Arial"/>
              </a:rPr>
              <a:t>s</a:t>
            </a:r>
            <a:r>
              <a:rPr dirty="0" sz="1400" spc="-20">
                <a:latin typeface="Arial"/>
                <a:cs typeface="Arial"/>
              </a:rPr>
              <a:t>p</a:t>
            </a:r>
            <a:r>
              <a:rPr dirty="0" sz="1400" spc="0">
                <a:latin typeface="Arial"/>
                <a:cs typeface="Arial"/>
              </a:rPr>
              <a:t>o</a:t>
            </a:r>
            <a:r>
              <a:rPr dirty="0" sz="1400" spc="-20">
                <a:latin typeface="Arial"/>
                <a:cs typeface="Arial"/>
              </a:rPr>
              <a:t>n</a:t>
            </a:r>
            <a:r>
              <a:rPr dirty="0" sz="1400" spc="-5">
                <a:latin typeface="Arial"/>
                <a:cs typeface="Arial"/>
              </a:rPr>
              <a:t>t</a:t>
            </a:r>
            <a:r>
              <a:rPr dirty="0" sz="1400" spc="-25">
                <a:latin typeface="Arial"/>
                <a:cs typeface="Arial"/>
              </a:rPr>
              <a:t>a</a:t>
            </a:r>
            <a:r>
              <a:rPr dirty="0" sz="1400" spc="0">
                <a:latin typeface="Arial"/>
                <a:cs typeface="Arial"/>
              </a:rPr>
              <a:t>n</a:t>
            </a:r>
            <a:r>
              <a:rPr dirty="0" sz="1400" spc="-20">
                <a:latin typeface="Arial"/>
                <a:cs typeface="Arial"/>
              </a:rPr>
              <a:t>eou</a:t>
            </a:r>
            <a:r>
              <a:rPr dirty="0" sz="1400" spc="-10">
                <a:latin typeface="Arial"/>
                <a:cs typeface="Arial"/>
              </a:rPr>
              <a:t>s</a:t>
            </a:r>
            <a:r>
              <a:rPr dirty="0" sz="1400" spc="35">
                <a:latin typeface="Arial"/>
                <a:cs typeface="Arial"/>
              </a:rPr>
              <a:t>l</a:t>
            </a:r>
            <a:r>
              <a:rPr dirty="0" sz="1400" spc="-10">
                <a:latin typeface="Arial"/>
                <a:cs typeface="Arial"/>
              </a:rPr>
              <a:t>y</a:t>
            </a:r>
            <a:r>
              <a:rPr dirty="0" sz="1400" spc="-5">
                <a:latin typeface="Arial"/>
                <a:cs typeface="Arial"/>
              </a:rPr>
              <a:t> f</a:t>
            </a:r>
            <a:r>
              <a:rPr dirty="0" sz="1400" spc="-20">
                <a:latin typeface="Arial"/>
                <a:cs typeface="Arial"/>
              </a:rPr>
              <a:t>r</a:t>
            </a:r>
            <a:r>
              <a:rPr dirty="0" sz="1400" spc="-20">
                <a:latin typeface="Arial"/>
                <a:cs typeface="Arial"/>
              </a:rPr>
              <a:t>e</a:t>
            </a:r>
            <a:r>
              <a:rPr dirty="0" sz="1400" spc="0">
                <a:latin typeface="Arial"/>
                <a:cs typeface="Arial"/>
              </a:rPr>
              <a:t>e</a:t>
            </a:r>
            <a:r>
              <a:rPr dirty="0" sz="1400" spc="-35">
                <a:latin typeface="Arial"/>
                <a:cs typeface="Arial"/>
              </a:rPr>
              <a:t>z</a:t>
            </a:r>
            <a:r>
              <a:rPr dirty="0" sz="1400" spc="0">
                <a:latin typeface="Arial"/>
                <a:cs typeface="Arial"/>
              </a:rPr>
              <a:t>e</a:t>
            </a:r>
            <a:r>
              <a:rPr dirty="0" sz="1400" spc="-5">
                <a:latin typeface="Arial"/>
                <a:cs typeface="Arial"/>
              </a:rPr>
              <a:t>,</a:t>
            </a:r>
            <a:r>
              <a:rPr dirty="0" sz="1400">
                <a:latin typeface="Arial"/>
                <a:cs typeface="Arial"/>
              </a:rPr>
              <a:t> </a:t>
            </a:r>
            <a:r>
              <a:rPr dirty="0" sz="1400" spc="-155">
                <a:latin typeface="Arial"/>
                <a:cs typeface="Arial"/>
              </a:rPr>
              <a:t> </a:t>
            </a:r>
            <a:r>
              <a:rPr dirty="0" sz="1400" spc="-5">
                <a:latin typeface="Arial"/>
                <a:cs typeface="Arial"/>
              </a:rPr>
              <a:t>t</a:t>
            </a:r>
            <a:r>
              <a:rPr dirty="0" sz="1400" spc="-20">
                <a:latin typeface="Arial"/>
                <a:cs typeface="Arial"/>
              </a:rPr>
              <a:t>r</a:t>
            </a:r>
            <a:r>
              <a:rPr dirty="0" sz="1400" spc="0">
                <a:latin typeface="Arial"/>
                <a:cs typeface="Arial"/>
              </a:rPr>
              <a:t>a</a:t>
            </a:r>
            <a:r>
              <a:rPr dirty="0" sz="1400" spc="-20">
                <a:latin typeface="Arial"/>
                <a:cs typeface="Arial"/>
              </a:rPr>
              <a:t>pp</a:t>
            </a:r>
            <a:r>
              <a:rPr dirty="0" sz="1400" spc="-5">
                <a:latin typeface="Arial"/>
                <a:cs typeface="Arial"/>
              </a:rPr>
              <a:t>i</a:t>
            </a:r>
            <a:r>
              <a:rPr dirty="0" sz="1400" spc="0">
                <a:latin typeface="Arial"/>
                <a:cs typeface="Arial"/>
              </a:rPr>
              <a:t>n</a:t>
            </a:r>
            <a:r>
              <a:rPr dirty="0" sz="1400" spc="-10">
                <a:latin typeface="Arial"/>
                <a:cs typeface="Arial"/>
              </a:rPr>
              <a:t>g</a:t>
            </a:r>
            <a:r>
              <a:rPr dirty="0" sz="1400">
                <a:latin typeface="Arial"/>
                <a:cs typeface="Arial"/>
              </a:rPr>
              <a:t> </a:t>
            </a:r>
            <a:r>
              <a:rPr dirty="0" sz="1400" spc="-155">
                <a:latin typeface="Arial"/>
                <a:cs typeface="Arial"/>
              </a:rPr>
              <a:t> </a:t>
            </a:r>
            <a:r>
              <a:rPr dirty="0" sz="1400" spc="-20">
                <a:latin typeface="Arial"/>
                <a:cs typeface="Arial"/>
              </a:rPr>
              <a:t>p</a:t>
            </a:r>
            <a:r>
              <a:rPr dirty="0" sz="1400" spc="0">
                <a:latin typeface="Arial"/>
                <a:cs typeface="Arial"/>
              </a:rPr>
              <a:t>h</a:t>
            </a:r>
            <a:r>
              <a:rPr dirty="0" sz="1400" spc="-20">
                <a:latin typeface="Arial"/>
                <a:cs typeface="Arial"/>
              </a:rPr>
              <a:t>o</a:t>
            </a:r>
            <a:r>
              <a:rPr dirty="0" sz="1400" spc="-5">
                <a:latin typeface="Arial"/>
                <a:cs typeface="Arial"/>
              </a:rPr>
              <a:t>t</a:t>
            </a:r>
            <a:r>
              <a:rPr dirty="0" sz="1400" spc="-20">
                <a:latin typeface="Arial"/>
                <a:cs typeface="Arial"/>
              </a:rPr>
              <a:t>o</a:t>
            </a:r>
            <a:r>
              <a:rPr dirty="0" sz="1400" spc="0">
                <a:latin typeface="Arial"/>
                <a:cs typeface="Arial"/>
              </a:rPr>
              <a:t>n</a:t>
            </a:r>
            <a:r>
              <a:rPr dirty="0" sz="1400" spc="-10">
                <a:latin typeface="Arial"/>
                <a:cs typeface="Arial"/>
              </a:rPr>
              <a:t>s</a:t>
            </a:r>
            <a:r>
              <a:rPr dirty="0" sz="1400">
                <a:latin typeface="Arial"/>
                <a:cs typeface="Arial"/>
              </a:rPr>
              <a:t> </a:t>
            </a:r>
            <a:r>
              <a:rPr dirty="0" sz="1400" spc="-155">
                <a:latin typeface="Arial"/>
                <a:cs typeface="Arial"/>
              </a:rPr>
              <a:t> </a:t>
            </a:r>
            <a:r>
              <a:rPr dirty="0" sz="1400" spc="-20">
                <a:latin typeface="Arial"/>
                <a:cs typeface="Arial"/>
              </a:rPr>
              <a:t>a</a:t>
            </a:r>
            <a:r>
              <a:rPr dirty="0" sz="1400" spc="0">
                <a:latin typeface="Arial"/>
                <a:cs typeface="Arial"/>
              </a:rPr>
              <a:t>n</a:t>
            </a:r>
            <a:r>
              <a:rPr dirty="0" sz="1400" spc="-10">
                <a:latin typeface="Arial"/>
                <a:cs typeface="Arial"/>
              </a:rPr>
              <a:t>d</a:t>
            </a:r>
            <a:r>
              <a:rPr dirty="0" sz="1400">
                <a:latin typeface="Arial"/>
                <a:cs typeface="Arial"/>
              </a:rPr>
              <a:t> </a:t>
            </a:r>
            <a:r>
              <a:rPr dirty="0" sz="1400" spc="-160">
                <a:latin typeface="Arial"/>
                <a:cs typeface="Arial"/>
              </a:rPr>
              <a:t> </a:t>
            </a:r>
            <a:r>
              <a:rPr dirty="0" sz="1400" spc="-20">
                <a:latin typeface="Arial"/>
                <a:cs typeface="Arial"/>
              </a:rPr>
              <a:t>p</a:t>
            </a:r>
            <a:r>
              <a:rPr dirty="0" sz="1400" spc="5">
                <a:latin typeface="Arial"/>
                <a:cs typeface="Arial"/>
              </a:rPr>
              <a:t>r</a:t>
            </a:r>
            <a:r>
              <a:rPr dirty="0" sz="1400" spc="-20">
                <a:latin typeface="Arial"/>
                <a:cs typeface="Arial"/>
              </a:rPr>
              <a:t>e</a:t>
            </a:r>
            <a:r>
              <a:rPr dirty="0" sz="1400" spc="-10">
                <a:latin typeface="Arial"/>
                <a:cs typeface="Arial"/>
              </a:rPr>
              <a:t>v</a:t>
            </a:r>
            <a:r>
              <a:rPr dirty="0" sz="1400" spc="-20">
                <a:latin typeface="Arial"/>
                <a:cs typeface="Arial"/>
              </a:rPr>
              <a:t>en</a:t>
            </a:r>
            <a:r>
              <a:rPr dirty="0" sz="1400" spc="-5">
                <a:latin typeface="Arial"/>
                <a:cs typeface="Arial"/>
              </a:rPr>
              <a:t>t</a:t>
            </a:r>
            <a:r>
              <a:rPr dirty="0" sz="1400" spc="10">
                <a:latin typeface="Arial"/>
                <a:cs typeface="Arial"/>
              </a:rPr>
              <a:t>i</a:t>
            </a:r>
            <a:r>
              <a:rPr dirty="0" sz="1400" spc="-20">
                <a:latin typeface="Arial"/>
                <a:cs typeface="Arial"/>
              </a:rPr>
              <a:t>n</a:t>
            </a:r>
            <a:r>
              <a:rPr dirty="0" sz="1400" spc="-10">
                <a:latin typeface="Arial"/>
                <a:cs typeface="Arial"/>
              </a:rPr>
              <a:t>g</a:t>
            </a:r>
            <a:r>
              <a:rPr dirty="0" sz="1400">
                <a:latin typeface="Arial"/>
                <a:cs typeface="Arial"/>
              </a:rPr>
              <a:t> </a:t>
            </a:r>
            <a:r>
              <a:rPr dirty="0" sz="1400" spc="-160">
                <a:latin typeface="Arial"/>
                <a:cs typeface="Arial"/>
              </a:rPr>
              <a:t> </a:t>
            </a:r>
            <a:r>
              <a:rPr dirty="0" sz="1400" spc="-5">
                <a:latin typeface="Arial"/>
                <a:cs typeface="Arial"/>
              </a:rPr>
              <a:t>t</a:t>
            </a:r>
            <a:r>
              <a:rPr dirty="0" sz="1400" spc="-20">
                <a:latin typeface="Arial"/>
                <a:cs typeface="Arial"/>
              </a:rPr>
              <a:t>u</a:t>
            </a:r>
            <a:r>
              <a:rPr dirty="0" sz="1400" spc="0">
                <a:latin typeface="Arial"/>
                <a:cs typeface="Arial"/>
              </a:rPr>
              <a:t>n</a:t>
            </a:r>
            <a:r>
              <a:rPr dirty="0" sz="1400" spc="-20">
                <a:latin typeface="Arial"/>
                <a:cs typeface="Arial"/>
              </a:rPr>
              <a:t>ne</a:t>
            </a:r>
            <a:r>
              <a:rPr dirty="0" sz="1400" spc="-5">
                <a:latin typeface="Arial"/>
                <a:cs typeface="Arial"/>
              </a:rPr>
              <a:t>li</a:t>
            </a:r>
            <a:r>
              <a:rPr dirty="0" sz="1400" spc="0">
                <a:latin typeface="Arial"/>
                <a:cs typeface="Arial"/>
              </a:rPr>
              <a:t>n</a:t>
            </a:r>
            <a:r>
              <a:rPr dirty="0" sz="1400" spc="-15">
                <a:latin typeface="Arial"/>
                <a:cs typeface="Arial"/>
              </a:rPr>
              <a:t>g</a:t>
            </a:r>
            <a:r>
              <a:rPr dirty="0" sz="1400" spc="-5">
                <a:latin typeface="Arial"/>
                <a:cs typeface="Arial"/>
              </a:rPr>
              <a:t>.</a:t>
            </a:r>
            <a:r>
              <a:rPr dirty="0" sz="1400">
                <a:latin typeface="Arial"/>
                <a:cs typeface="Arial"/>
              </a:rPr>
              <a:t> </a:t>
            </a:r>
            <a:r>
              <a:rPr dirty="0" sz="1400" spc="-160">
                <a:latin typeface="Arial"/>
                <a:cs typeface="Arial"/>
              </a:rPr>
              <a:t> </a:t>
            </a:r>
            <a:r>
              <a:rPr dirty="0" sz="1400" spc="45">
                <a:latin typeface="Arial"/>
                <a:cs typeface="Arial"/>
              </a:rPr>
              <a:t>By</a:t>
            </a:r>
            <a:r>
              <a:rPr dirty="0" sz="1400" spc="5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m</a:t>
            </a:r>
            <a:r>
              <a:rPr dirty="0" sz="1400" spc="-20">
                <a:latin typeface="Arial"/>
                <a:cs typeface="Arial"/>
              </a:rPr>
              <a:t>on</a:t>
            </a:r>
            <a:r>
              <a:rPr dirty="0" sz="1400" spc="-5">
                <a:latin typeface="Arial"/>
                <a:cs typeface="Arial"/>
              </a:rPr>
              <a:t>it</a:t>
            </a:r>
            <a:r>
              <a:rPr dirty="0" sz="1400" spc="-20">
                <a:latin typeface="Arial"/>
                <a:cs typeface="Arial"/>
              </a:rPr>
              <a:t>or</a:t>
            </a:r>
            <a:r>
              <a:rPr dirty="0" sz="1400" spc="-10">
                <a:latin typeface="Arial"/>
                <a:cs typeface="Arial"/>
              </a:rPr>
              <a:t>ing</a:t>
            </a:r>
            <a:r>
              <a:rPr dirty="0" sz="1400">
                <a:latin typeface="Arial"/>
                <a:cs typeface="Arial"/>
              </a:rPr>
              <a:t> </a:t>
            </a:r>
            <a:r>
              <a:rPr dirty="0" sz="1400" spc="-140">
                <a:latin typeface="Arial"/>
                <a:cs typeface="Arial"/>
              </a:rPr>
              <a:t> </a:t>
            </a:r>
            <a:r>
              <a:rPr dirty="0" sz="1400" spc="-5">
                <a:latin typeface="Arial"/>
                <a:cs typeface="Arial"/>
              </a:rPr>
              <a:t>t</a:t>
            </a:r>
            <a:r>
              <a:rPr dirty="0" sz="1400">
                <a:latin typeface="Arial"/>
                <a:cs typeface="Arial"/>
              </a:rPr>
              <a:t>h</a:t>
            </a:r>
            <a:r>
              <a:rPr dirty="0" sz="1400" spc="-10">
                <a:latin typeface="Arial"/>
                <a:cs typeface="Arial"/>
              </a:rPr>
              <a:t>e</a:t>
            </a:r>
            <a:r>
              <a:rPr dirty="0" sz="1400">
                <a:latin typeface="Arial"/>
                <a:cs typeface="Arial"/>
              </a:rPr>
              <a:t> </a:t>
            </a:r>
            <a:r>
              <a:rPr dirty="0" sz="1400" spc="-160">
                <a:latin typeface="Arial"/>
                <a:cs typeface="Arial"/>
              </a:rPr>
              <a:t> </a:t>
            </a:r>
            <a:r>
              <a:rPr dirty="0" sz="1400" spc="0">
                <a:latin typeface="Arial"/>
                <a:cs typeface="Arial"/>
              </a:rPr>
              <a:t>p</a:t>
            </a:r>
            <a:r>
              <a:rPr dirty="0" sz="1400" spc="-20">
                <a:latin typeface="Arial"/>
                <a:cs typeface="Arial"/>
              </a:rPr>
              <a:t>ho</a:t>
            </a:r>
            <a:r>
              <a:rPr dirty="0" sz="1400" spc="-5">
                <a:latin typeface="Arial"/>
                <a:cs typeface="Arial"/>
              </a:rPr>
              <a:t>t</a:t>
            </a:r>
            <a:r>
              <a:rPr dirty="0" sz="1400">
                <a:latin typeface="Arial"/>
                <a:cs typeface="Arial"/>
              </a:rPr>
              <a:t>o</a:t>
            </a:r>
            <a:r>
              <a:rPr dirty="0" sz="1400" spc="-20">
                <a:latin typeface="Arial"/>
                <a:cs typeface="Arial"/>
              </a:rPr>
              <a:t>n</a:t>
            </a:r>
            <a:r>
              <a:rPr dirty="0" sz="1400" spc="-10">
                <a:latin typeface="Arial"/>
                <a:cs typeface="Arial"/>
              </a:rPr>
              <a:t>s</a:t>
            </a:r>
            <a:r>
              <a:rPr dirty="0" sz="1400">
                <a:latin typeface="Arial"/>
                <a:cs typeface="Arial"/>
              </a:rPr>
              <a:t> </a:t>
            </a:r>
            <a:r>
              <a:rPr dirty="0" sz="1400" spc="-150">
                <a:latin typeface="Arial"/>
                <a:cs typeface="Arial"/>
              </a:rPr>
              <a:t> </a:t>
            </a:r>
            <a:r>
              <a:rPr dirty="0" sz="1400" spc="-5">
                <a:latin typeface="Arial"/>
                <a:cs typeface="Arial"/>
              </a:rPr>
              <a:t>l</a:t>
            </a:r>
            <a:r>
              <a:rPr dirty="0" sz="1400" spc="0">
                <a:latin typeface="Arial"/>
                <a:cs typeface="Arial"/>
              </a:rPr>
              <a:t>e</a:t>
            </a:r>
            <a:r>
              <a:rPr dirty="0" sz="1400" spc="-20">
                <a:latin typeface="Arial"/>
                <a:cs typeface="Arial"/>
              </a:rPr>
              <a:t>a</a:t>
            </a:r>
            <a:r>
              <a:rPr dirty="0" sz="1400" spc="5">
                <a:latin typeface="Arial"/>
                <a:cs typeface="Arial"/>
              </a:rPr>
              <a:t>k</a:t>
            </a:r>
            <a:r>
              <a:rPr dirty="0" sz="1400" spc="-10">
                <a:latin typeface="Arial"/>
                <a:cs typeface="Arial"/>
              </a:rPr>
              <a:t>ing</a:t>
            </a:r>
            <a:r>
              <a:rPr dirty="0" sz="1400">
                <a:latin typeface="Arial"/>
                <a:cs typeface="Arial"/>
              </a:rPr>
              <a:t> </a:t>
            </a:r>
            <a:r>
              <a:rPr dirty="0" sz="1400" spc="-160">
                <a:latin typeface="Arial"/>
                <a:cs typeface="Arial"/>
              </a:rPr>
              <a:t> </a:t>
            </a:r>
            <a:r>
              <a:rPr dirty="0" sz="1400" spc="0">
                <a:latin typeface="Arial"/>
                <a:cs typeface="Arial"/>
              </a:rPr>
              <a:t>o</a:t>
            </a:r>
            <a:r>
              <a:rPr dirty="0" sz="1400" spc="-20">
                <a:latin typeface="Arial"/>
                <a:cs typeface="Arial"/>
              </a:rPr>
              <a:t>u</a:t>
            </a:r>
            <a:r>
              <a:rPr dirty="0" sz="1400" spc="-5">
                <a:latin typeface="Arial"/>
                <a:cs typeface="Arial"/>
              </a:rPr>
              <a:t>t</a:t>
            </a:r>
            <a:r>
              <a:rPr dirty="0" sz="1400">
                <a:latin typeface="Arial"/>
                <a:cs typeface="Arial"/>
              </a:rPr>
              <a:t> </a:t>
            </a:r>
            <a:r>
              <a:rPr dirty="0" sz="1400" spc="-160">
                <a:latin typeface="Arial"/>
                <a:cs typeface="Arial"/>
              </a:rPr>
              <a:t> </a:t>
            </a:r>
            <a:r>
              <a:rPr dirty="0" sz="1400" spc="0">
                <a:latin typeface="Arial"/>
                <a:cs typeface="Arial"/>
              </a:rPr>
              <a:t>o</a:t>
            </a:r>
            <a:r>
              <a:rPr dirty="0" sz="1400" spc="-5">
                <a:latin typeface="Arial"/>
                <a:cs typeface="Arial"/>
              </a:rPr>
              <a:t>f</a:t>
            </a:r>
            <a:r>
              <a:rPr dirty="0" sz="1400">
                <a:latin typeface="Arial"/>
                <a:cs typeface="Arial"/>
              </a:rPr>
              <a:t> </a:t>
            </a:r>
            <a:r>
              <a:rPr dirty="0" sz="1400" spc="-135">
                <a:latin typeface="Arial"/>
                <a:cs typeface="Arial"/>
              </a:rPr>
              <a:t> </a:t>
            </a:r>
            <a:r>
              <a:rPr dirty="0" sz="1400" spc="-5">
                <a:latin typeface="Arial"/>
                <a:cs typeface="Arial"/>
              </a:rPr>
              <a:t>t</a:t>
            </a:r>
            <a:r>
              <a:rPr dirty="0" sz="1400" spc="-20">
                <a:latin typeface="Arial"/>
                <a:cs typeface="Arial"/>
              </a:rPr>
              <a:t>h</a:t>
            </a:r>
            <a:r>
              <a:rPr dirty="0" sz="1400" spc="-10">
                <a:latin typeface="Arial"/>
                <a:cs typeface="Arial"/>
              </a:rPr>
              <a:t>e</a:t>
            </a:r>
            <a:r>
              <a:rPr dirty="0" sz="1400">
                <a:latin typeface="Arial"/>
                <a:cs typeface="Arial"/>
              </a:rPr>
              <a:t> </a:t>
            </a:r>
            <a:r>
              <a:rPr dirty="0" sz="1400" spc="-140">
                <a:latin typeface="Arial"/>
                <a:cs typeface="Arial"/>
              </a:rPr>
              <a:t> </a:t>
            </a:r>
            <a:r>
              <a:rPr dirty="0" sz="1400" spc="5">
                <a:latin typeface="Arial"/>
                <a:cs typeface="Arial"/>
              </a:rPr>
              <a:t>s</a:t>
            </a:r>
            <a:r>
              <a:rPr dirty="0" sz="1400" spc="-35">
                <a:latin typeface="Arial"/>
                <a:cs typeface="Arial"/>
              </a:rPr>
              <a:t>y</a:t>
            </a:r>
            <a:r>
              <a:rPr dirty="0" sz="1400" spc="-10">
                <a:latin typeface="Arial"/>
                <a:cs typeface="Arial"/>
              </a:rPr>
              <a:t>s</a:t>
            </a:r>
            <a:r>
              <a:rPr dirty="0" sz="1400" spc="5">
                <a:latin typeface="Arial"/>
                <a:cs typeface="Arial"/>
              </a:rPr>
              <a:t>t</a:t>
            </a:r>
            <a:r>
              <a:rPr dirty="0" sz="1400" spc="-20">
                <a:latin typeface="Arial"/>
                <a:cs typeface="Arial"/>
              </a:rPr>
              <a:t>e</a:t>
            </a:r>
            <a:r>
              <a:rPr dirty="0" sz="1400">
                <a:latin typeface="Arial"/>
                <a:cs typeface="Arial"/>
              </a:rPr>
              <a:t>m</a:t>
            </a:r>
            <a:r>
              <a:rPr dirty="0" sz="1400" spc="-5">
                <a:latin typeface="Arial"/>
                <a:cs typeface="Arial"/>
              </a:rPr>
              <a:t>,</a:t>
            </a:r>
            <a:r>
              <a:rPr dirty="0" sz="1400">
                <a:latin typeface="Arial"/>
                <a:cs typeface="Arial"/>
              </a:rPr>
              <a:t> </a:t>
            </a:r>
            <a:r>
              <a:rPr dirty="0" sz="1400" spc="-130">
                <a:latin typeface="Arial"/>
                <a:cs typeface="Arial"/>
              </a:rPr>
              <a:t> </a:t>
            </a:r>
            <a:r>
              <a:rPr dirty="0" sz="1400" spc="-35">
                <a:latin typeface="Arial"/>
                <a:cs typeface="Arial"/>
              </a:rPr>
              <a:t>we</a:t>
            </a:r>
            <a:r>
              <a:rPr dirty="0" sz="1400" spc="-30">
                <a:latin typeface="Arial"/>
                <a:cs typeface="Arial"/>
              </a:rPr>
              <a:t> </a:t>
            </a:r>
            <a:r>
              <a:rPr dirty="0" sz="1400" spc="-20">
                <a:latin typeface="Arial"/>
                <a:cs typeface="Arial"/>
              </a:rPr>
              <a:t>ha</a:t>
            </a:r>
            <a:r>
              <a:rPr dirty="0" sz="1400" spc="-10">
                <a:latin typeface="Arial"/>
                <a:cs typeface="Arial"/>
              </a:rPr>
              <a:t>ve</a:t>
            </a:r>
            <a:r>
              <a:rPr dirty="0" sz="1400">
                <a:latin typeface="Arial"/>
                <a:cs typeface="Arial"/>
              </a:rPr>
              <a:t> </a:t>
            </a:r>
            <a:r>
              <a:rPr dirty="0" sz="1400" spc="-190">
                <a:latin typeface="Arial"/>
                <a:cs typeface="Arial"/>
              </a:rPr>
              <a:t> </a:t>
            </a:r>
            <a:r>
              <a:rPr dirty="0" sz="1400" spc="-5">
                <a:latin typeface="Arial"/>
                <a:cs typeface="Arial"/>
              </a:rPr>
              <a:t>m</a:t>
            </a:r>
            <a:r>
              <a:rPr dirty="0" sz="1400" spc="-20">
                <a:latin typeface="Arial"/>
                <a:cs typeface="Arial"/>
              </a:rPr>
              <a:t>a</a:t>
            </a:r>
            <a:r>
              <a:rPr dirty="0" sz="1400" spc="0">
                <a:latin typeface="Arial"/>
                <a:cs typeface="Arial"/>
              </a:rPr>
              <a:t>p</a:t>
            </a:r>
            <a:r>
              <a:rPr dirty="0" sz="1400" spc="-20">
                <a:latin typeface="Arial"/>
                <a:cs typeface="Arial"/>
              </a:rPr>
              <a:t>pe</a:t>
            </a:r>
            <a:r>
              <a:rPr dirty="0" sz="1400" spc="-10">
                <a:latin typeface="Arial"/>
                <a:cs typeface="Arial"/>
              </a:rPr>
              <a:t>d</a:t>
            </a:r>
            <a:r>
              <a:rPr dirty="0" sz="1400">
                <a:latin typeface="Arial"/>
                <a:cs typeface="Arial"/>
              </a:rPr>
              <a:t> </a:t>
            </a:r>
            <a:r>
              <a:rPr dirty="0" sz="1400" spc="-160">
                <a:latin typeface="Arial"/>
                <a:cs typeface="Arial"/>
              </a:rPr>
              <a:t> </a:t>
            </a:r>
            <a:r>
              <a:rPr dirty="0" sz="1400" spc="-20">
                <a:latin typeface="Arial"/>
                <a:cs typeface="Arial"/>
              </a:rPr>
              <a:t>ou</a:t>
            </a:r>
            <a:r>
              <a:rPr dirty="0" sz="1400" spc="-5">
                <a:latin typeface="Arial"/>
                <a:cs typeface="Arial"/>
              </a:rPr>
              <a:t>t</a:t>
            </a:r>
            <a:r>
              <a:rPr dirty="0" sz="1400">
                <a:latin typeface="Arial"/>
                <a:cs typeface="Arial"/>
              </a:rPr>
              <a:t> </a:t>
            </a:r>
            <a:r>
              <a:rPr dirty="0" sz="1400" spc="-155">
                <a:latin typeface="Arial"/>
                <a:cs typeface="Arial"/>
              </a:rPr>
              <a:t> </a:t>
            </a:r>
            <a:r>
              <a:rPr dirty="0" sz="1400" spc="-10">
                <a:latin typeface="Arial"/>
                <a:cs typeface="Arial"/>
              </a:rPr>
              <a:t>a</a:t>
            </a:r>
            <a:r>
              <a:rPr dirty="0" sz="1400">
                <a:latin typeface="Arial"/>
                <a:cs typeface="Arial"/>
              </a:rPr>
              <a:t> </a:t>
            </a:r>
            <a:r>
              <a:rPr dirty="0" sz="1400" spc="-190">
                <a:latin typeface="Arial"/>
                <a:cs typeface="Arial"/>
              </a:rPr>
              <a:t> </a:t>
            </a:r>
            <a:r>
              <a:rPr dirty="0" sz="1400" spc="0">
                <a:latin typeface="Arial"/>
                <a:cs typeface="Arial"/>
              </a:rPr>
              <a:t>d</a:t>
            </a:r>
            <a:r>
              <a:rPr dirty="0" sz="1400" spc="-35">
                <a:latin typeface="Arial"/>
                <a:cs typeface="Arial"/>
              </a:rPr>
              <a:t>y</a:t>
            </a:r>
            <a:r>
              <a:rPr dirty="0" sz="1400" spc="0">
                <a:latin typeface="Arial"/>
                <a:cs typeface="Arial"/>
              </a:rPr>
              <a:t>n</a:t>
            </a:r>
            <a:r>
              <a:rPr dirty="0" sz="1400" spc="-20">
                <a:latin typeface="Arial"/>
                <a:cs typeface="Arial"/>
              </a:rPr>
              <a:t>a</a:t>
            </a:r>
            <a:r>
              <a:rPr dirty="0" sz="1400" spc="-5">
                <a:latin typeface="Arial"/>
                <a:cs typeface="Arial"/>
              </a:rPr>
              <a:t>m</a:t>
            </a:r>
            <a:r>
              <a:rPr dirty="0" sz="1400" spc="-5">
                <a:latin typeface="Arial"/>
                <a:cs typeface="Arial"/>
              </a:rPr>
              <a:t>ic</a:t>
            </a:r>
            <a:r>
              <a:rPr dirty="0" sz="1400" spc="-20">
                <a:latin typeface="Arial"/>
                <a:cs typeface="Arial"/>
              </a:rPr>
              <a:t>a</a:t>
            </a:r>
            <a:r>
              <a:rPr dirty="0" sz="1400" spc="-5">
                <a:latin typeface="Arial"/>
                <a:cs typeface="Arial"/>
              </a:rPr>
              <a:t>l</a:t>
            </a:r>
            <a:r>
              <a:rPr dirty="0" sz="1400">
                <a:latin typeface="Arial"/>
                <a:cs typeface="Arial"/>
              </a:rPr>
              <a:t> </a:t>
            </a:r>
            <a:r>
              <a:rPr dirty="0" sz="1400" spc="-150">
                <a:latin typeface="Arial"/>
                <a:cs typeface="Arial"/>
              </a:rPr>
              <a:t> </a:t>
            </a:r>
            <a:r>
              <a:rPr dirty="0" sz="1400" spc="-20">
                <a:latin typeface="Arial"/>
                <a:cs typeface="Arial"/>
              </a:rPr>
              <a:t>pha</a:t>
            </a:r>
            <a:r>
              <a:rPr dirty="0" sz="1400" spc="5">
                <a:latin typeface="Arial"/>
                <a:cs typeface="Arial"/>
              </a:rPr>
              <a:t>s</a:t>
            </a:r>
            <a:r>
              <a:rPr dirty="0" sz="1400" spc="-10">
                <a:latin typeface="Arial"/>
                <a:cs typeface="Arial"/>
              </a:rPr>
              <a:t>e</a:t>
            </a:r>
            <a:r>
              <a:rPr dirty="0" sz="1400">
                <a:latin typeface="Arial"/>
                <a:cs typeface="Arial"/>
              </a:rPr>
              <a:t> </a:t>
            </a:r>
            <a:r>
              <a:rPr dirty="0" sz="1400" spc="-165">
                <a:latin typeface="Arial"/>
                <a:cs typeface="Arial"/>
              </a:rPr>
              <a:t> </a:t>
            </a:r>
            <a:r>
              <a:rPr dirty="0" sz="1400" spc="-20">
                <a:latin typeface="Arial"/>
                <a:cs typeface="Arial"/>
              </a:rPr>
              <a:t>d</a:t>
            </a:r>
            <a:r>
              <a:rPr dirty="0" sz="1400" spc="-5">
                <a:latin typeface="Arial"/>
                <a:cs typeface="Arial"/>
              </a:rPr>
              <a:t>i</a:t>
            </a:r>
            <a:r>
              <a:rPr dirty="0" sz="1400" spc="-15">
                <a:latin typeface="Arial"/>
                <a:cs typeface="Arial"/>
              </a:rPr>
              <a:t>a</a:t>
            </a:r>
            <a:r>
              <a:rPr dirty="0" sz="1400" spc="-20">
                <a:latin typeface="Arial"/>
                <a:cs typeface="Arial"/>
              </a:rPr>
              <a:t>gra</a:t>
            </a:r>
            <a:r>
              <a:rPr dirty="0" sz="1400" spc="-15">
                <a:latin typeface="Arial"/>
                <a:cs typeface="Arial"/>
              </a:rPr>
              <a:t>m</a:t>
            </a:r>
            <a:r>
              <a:rPr dirty="0" sz="1400">
                <a:latin typeface="Arial"/>
                <a:cs typeface="Arial"/>
              </a:rPr>
              <a:t> </a:t>
            </a:r>
            <a:r>
              <a:rPr dirty="0" sz="1400" spc="-165">
                <a:latin typeface="Arial"/>
                <a:cs typeface="Arial"/>
              </a:rPr>
              <a:t> </a:t>
            </a:r>
            <a:r>
              <a:rPr dirty="0" sz="1400" spc="5">
                <a:latin typeface="Arial"/>
                <a:cs typeface="Arial"/>
              </a:rPr>
              <a:t>f</a:t>
            </a:r>
            <a:r>
              <a:rPr dirty="0" sz="1400" spc="-20">
                <a:latin typeface="Arial"/>
                <a:cs typeface="Arial"/>
              </a:rPr>
              <a:t>o</a:t>
            </a:r>
            <a:r>
              <a:rPr dirty="0" sz="1400" spc="-5">
                <a:latin typeface="Arial"/>
                <a:cs typeface="Arial"/>
              </a:rPr>
              <a:t>r</a:t>
            </a:r>
            <a:r>
              <a:rPr dirty="0" sz="1400">
                <a:latin typeface="Arial"/>
                <a:cs typeface="Arial"/>
              </a:rPr>
              <a:t> </a:t>
            </a:r>
            <a:r>
              <a:rPr dirty="0" sz="1400" spc="-185">
                <a:latin typeface="Arial"/>
                <a:cs typeface="Arial"/>
              </a:rPr>
              <a:t> </a:t>
            </a:r>
            <a:r>
              <a:rPr dirty="0" sz="1400" spc="5">
                <a:latin typeface="Arial"/>
                <a:cs typeface="Arial"/>
              </a:rPr>
              <a:t>t</a:t>
            </a:r>
            <a:r>
              <a:rPr dirty="0" sz="1400" spc="-20">
                <a:latin typeface="Arial"/>
                <a:cs typeface="Arial"/>
              </a:rPr>
              <a:t>h</a:t>
            </a:r>
            <a:r>
              <a:rPr dirty="0" sz="1400" spc="-5">
                <a:latin typeface="Arial"/>
                <a:cs typeface="Arial"/>
              </a:rPr>
              <a:t>is</a:t>
            </a:r>
            <a:r>
              <a:rPr dirty="0" sz="1400" spc="-5">
                <a:latin typeface="Arial"/>
                <a:cs typeface="Arial"/>
              </a:rPr>
              <a:t> t</a:t>
            </a:r>
            <a:r>
              <a:rPr dirty="0" sz="1400" spc="-20">
                <a:latin typeface="Arial"/>
                <a:cs typeface="Arial"/>
              </a:rPr>
              <a:t>r</a:t>
            </a:r>
            <a:r>
              <a:rPr dirty="0" sz="1400" spc="-20">
                <a:latin typeface="Arial"/>
                <a:cs typeface="Arial"/>
              </a:rPr>
              <a:t>an</a:t>
            </a:r>
            <a:r>
              <a:rPr dirty="0" sz="1400" spc="-5">
                <a:latin typeface="Arial"/>
                <a:cs typeface="Arial"/>
              </a:rPr>
              <a:t>sit</a:t>
            </a:r>
            <a:r>
              <a:rPr dirty="0" sz="1400" spc="20">
                <a:latin typeface="Arial"/>
                <a:cs typeface="Arial"/>
              </a:rPr>
              <a:t>i</a:t>
            </a:r>
            <a:r>
              <a:rPr dirty="0" sz="1400" spc="-20">
                <a:latin typeface="Arial"/>
                <a:cs typeface="Arial"/>
              </a:rPr>
              <a:t>on</a:t>
            </a:r>
            <a:r>
              <a:rPr dirty="0" sz="1400" spc="-5">
                <a:latin typeface="Arial"/>
                <a:cs typeface="Arial"/>
              </a:rPr>
              <a:t>,</a:t>
            </a:r>
            <a:r>
              <a:rPr dirty="0" sz="1400">
                <a:latin typeface="Arial"/>
                <a:cs typeface="Arial"/>
              </a:rPr>
              <a:t> </a:t>
            </a:r>
            <a:r>
              <a:rPr dirty="0" sz="1400" spc="-110">
                <a:latin typeface="Arial"/>
                <a:cs typeface="Arial"/>
              </a:rPr>
              <a:t> </a:t>
            </a:r>
            <a:r>
              <a:rPr dirty="0" sz="1400" spc="-10">
                <a:latin typeface="Arial"/>
                <a:cs typeface="Arial"/>
              </a:rPr>
              <a:t>s</a:t>
            </a:r>
            <a:r>
              <a:rPr dirty="0" sz="1400" spc="0">
                <a:latin typeface="Arial"/>
                <a:cs typeface="Arial"/>
              </a:rPr>
              <a:t>ho</a:t>
            </a:r>
            <a:r>
              <a:rPr dirty="0" sz="1400" spc="-40">
                <a:latin typeface="Arial"/>
                <a:cs typeface="Arial"/>
              </a:rPr>
              <a:t>w</a:t>
            </a:r>
            <a:r>
              <a:rPr dirty="0" sz="1400" spc="-10">
                <a:latin typeface="Arial"/>
                <a:cs typeface="Arial"/>
              </a:rPr>
              <a:t>n</a:t>
            </a:r>
            <a:r>
              <a:rPr dirty="0" sz="1400">
                <a:latin typeface="Arial"/>
                <a:cs typeface="Arial"/>
              </a:rPr>
              <a:t> </a:t>
            </a:r>
            <a:r>
              <a:rPr dirty="0" sz="1400" spc="-110">
                <a:latin typeface="Arial"/>
                <a:cs typeface="Arial"/>
              </a:rPr>
              <a:t> </a:t>
            </a:r>
            <a:r>
              <a:rPr dirty="0" sz="1400" spc="-10">
                <a:latin typeface="Arial"/>
                <a:cs typeface="Arial"/>
              </a:rPr>
              <a:t>in</a:t>
            </a:r>
            <a:r>
              <a:rPr dirty="0" sz="1400">
                <a:latin typeface="Arial"/>
                <a:cs typeface="Arial"/>
              </a:rPr>
              <a:t> </a:t>
            </a:r>
            <a:r>
              <a:rPr dirty="0" sz="1400" spc="-114">
                <a:latin typeface="Arial"/>
                <a:cs typeface="Arial"/>
              </a:rPr>
              <a:t> </a:t>
            </a:r>
            <a:r>
              <a:rPr dirty="0" sz="1400" spc="5">
                <a:latin typeface="Arial"/>
                <a:cs typeface="Arial"/>
              </a:rPr>
              <a:t>t</a:t>
            </a:r>
            <a:r>
              <a:rPr dirty="0" sz="1400" spc="-20">
                <a:latin typeface="Arial"/>
                <a:cs typeface="Arial"/>
              </a:rPr>
              <a:t>h</a:t>
            </a:r>
            <a:r>
              <a:rPr dirty="0" sz="1400" spc="-10">
                <a:latin typeface="Arial"/>
                <a:cs typeface="Arial"/>
              </a:rPr>
              <a:t>e</a:t>
            </a:r>
            <a:r>
              <a:rPr dirty="0" sz="1400">
                <a:latin typeface="Arial"/>
                <a:cs typeface="Arial"/>
              </a:rPr>
              <a:t> </a:t>
            </a:r>
            <a:r>
              <a:rPr dirty="0" sz="1400" spc="-114">
                <a:latin typeface="Arial"/>
                <a:cs typeface="Arial"/>
              </a:rPr>
              <a:t> </a:t>
            </a:r>
            <a:r>
              <a:rPr dirty="0" sz="1400" spc="-5">
                <a:latin typeface="Arial"/>
                <a:cs typeface="Arial"/>
              </a:rPr>
              <a:t>l</a:t>
            </a:r>
            <a:r>
              <a:rPr dirty="0" sz="1400" spc="0">
                <a:latin typeface="Arial"/>
                <a:cs typeface="Arial"/>
              </a:rPr>
              <a:t>o</a:t>
            </a:r>
            <a:r>
              <a:rPr dirty="0" sz="1400" spc="-10">
                <a:latin typeface="Arial"/>
                <a:cs typeface="Arial"/>
              </a:rPr>
              <a:t>wer</a:t>
            </a:r>
            <a:r>
              <a:rPr dirty="0" sz="1400">
                <a:latin typeface="Arial"/>
                <a:cs typeface="Arial"/>
              </a:rPr>
              <a:t> </a:t>
            </a:r>
            <a:r>
              <a:rPr dirty="0" sz="1400" spc="-114">
                <a:latin typeface="Arial"/>
                <a:cs typeface="Arial"/>
              </a:rPr>
              <a:t> </a:t>
            </a:r>
            <a:r>
              <a:rPr dirty="0" sz="1400" spc="-5">
                <a:latin typeface="Arial"/>
                <a:cs typeface="Arial"/>
              </a:rPr>
              <a:t>fi</a:t>
            </a:r>
            <a:r>
              <a:rPr dirty="0" sz="1400" spc="0">
                <a:latin typeface="Arial"/>
                <a:cs typeface="Arial"/>
              </a:rPr>
              <a:t>g</a:t>
            </a:r>
            <a:r>
              <a:rPr dirty="0" sz="1400" spc="-20">
                <a:latin typeface="Arial"/>
                <a:cs typeface="Arial"/>
              </a:rPr>
              <a:t>ure</a:t>
            </a:r>
            <a:r>
              <a:rPr dirty="0" sz="1400" spc="-5">
                <a:latin typeface="Arial"/>
                <a:cs typeface="Arial"/>
              </a:rPr>
              <a:t>.</a:t>
            </a:r>
            <a:r>
              <a:rPr dirty="0" sz="1400">
                <a:latin typeface="Arial"/>
                <a:cs typeface="Arial"/>
              </a:rPr>
              <a:t> </a:t>
            </a:r>
            <a:r>
              <a:rPr dirty="0" sz="1400" spc="-9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T</a:t>
            </a:r>
            <a:r>
              <a:rPr dirty="0" sz="1400" spc="-20">
                <a:latin typeface="Arial"/>
                <a:cs typeface="Arial"/>
              </a:rPr>
              <a:t>h</a:t>
            </a:r>
            <a:r>
              <a:rPr dirty="0" sz="1400" spc="-5">
                <a:latin typeface="Arial"/>
                <a:cs typeface="Arial"/>
              </a:rPr>
              <a:t>is</a:t>
            </a:r>
            <a:r>
              <a:rPr dirty="0" sz="1400">
                <a:latin typeface="Arial"/>
                <a:cs typeface="Arial"/>
              </a:rPr>
              <a:t> </a:t>
            </a:r>
            <a:r>
              <a:rPr dirty="0" sz="1400" spc="-100">
                <a:latin typeface="Arial"/>
                <a:cs typeface="Arial"/>
              </a:rPr>
              <a:t> </a:t>
            </a:r>
            <a:r>
              <a:rPr dirty="0" sz="1400" spc="-20">
                <a:latin typeface="Arial"/>
                <a:cs typeface="Arial"/>
              </a:rPr>
              <a:t>e</a:t>
            </a:r>
            <a:r>
              <a:rPr dirty="0" sz="1400" spc="-10">
                <a:latin typeface="Arial"/>
                <a:cs typeface="Arial"/>
              </a:rPr>
              <a:t>x</a:t>
            </a:r>
            <a:r>
              <a:rPr dirty="0" sz="1400" spc="-20">
                <a:latin typeface="Arial"/>
                <a:cs typeface="Arial"/>
              </a:rPr>
              <a:t>per</a:t>
            </a:r>
            <a:r>
              <a:rPr dirty="0" sz="1400" spc="-5">
                <a:latin typeface="Arial"/>
                <a:cs typeface="Arial"/>
              </a:rPr>
              <a:t>i</a:t>
            </a:r>
            <a:r>
              <a:rPr dirty="0" sz="1400">
                <a:latin typeface="Arial"/>
                <a:cs typeface="Arial"/>
              </a:rPr>
              <a:t>m</a:t>
            </a:r>
            <a:r>
              <a:rPr dirty="0" sz="1400" spc="-20">
                <a:latin typeface="Arial"/>
                <a:cs typeface="Arial"/>
              </a:rPr>
              <a:t>e</a:t>
            </a:r>
            <a:r>
              <a:rPr dirty="0" sz="1400" spc="0">
                <a:latin typeface="Arial"/>
                <a:cs typeface="Arial"/>
              </a:rPr>
              <a:t>n</a:t>
            </a:r>
            <a:r>
              <a:rPr dirty="0" sz="1400" spc="-5">
                <a:latin typeface="Arial"/>
                <a:cs typeface="Arial"/>
              </a:rPr>
              <a:t>t</a:t>
            </a:r>
            <a:r>
              <a:rPr dirty="0" sz="1400" spc="-10">
                <a:latin typeface="Arial"/>
                <a:cs typeface="Arial"/>
              </a:rPr>
              <a:t> c</a:t>
            </a:r>
            <a:r>
              <a:rPr dirty="0" sz="1400" spc="-20">
                <a:latin typeface="Arial"/>
                <a:cs typeface="Arial"/>
              </a:rPr>
              <a:t>a</a:t>
            </a:r>
            <a:r>
              <a:rPr dirty="0" sz="1400" spc="-10">
                <a:latin typeface="Arial"/>
                <a:cs typeface="Arial"/>
              </a:rPr>
              <a:t>n</a:t>
            </a:r>
            <a:r>
              <a:rPr dirty="0" sz="1400">
                <a:latin typeface="Arial"/>
                <a:cs typeface="Arial"/>
              </a:rPr>
              <a:t> </a:t>
            </a:r>
            <a:r>
              <a:rPr dirty="0" sz="1400" spc="-114">
                <a:latin typeface="Arial"/>
                <a:cs typeface="Arial"/>
              </a:rPr>
              <a:t> </a:t>
            </a:r>
            <a:r>
              <a:rPr dirty="0" sz="1400" spc="-20">
                <a:latin typeface="Arial"/>
                <a:cs typeface="Arial"/>
              </a:rPr>
              <a:t>a</a:t>
            </a:r>
            <a:r>
              <a:rPr dirty="0" sz="1400" spc="-10">
                <a:latin typeface="Arial"/>
                <a:cs typeface="Arial"/>
              </a:rPr>
              <a:t>lso</a:t>
            </a:r>
            <a:r>
              <a:rPr dirty="0" sz="1400">
                <a:latin typeface="Arial"/>
                <a:cs typeface="Arial"/>
              </a:rPr>
              <a:t> </a:t>
            </a:r>
            <a:r>
              <a:rPr dirty="0" sz="1400" spc="-110">
                <a:latin typeface="Arial"/>
                <a:cs typeface="Arial"/>
              </a:rPr>
              <a:t> </a:t>
            </a:r>
            <a:r>
              <a:rPr dirty="0" sz="1400" spc="-20">
                <a:latin typeface="Arial"/>
                <a:cs typeface="Arial"/>
              </a:rPr>
              <a:t>b</a:t>
            </a:r>
            <a:r>
              <a:rPr dirty="0" sz="1400" spc="-10">
                <a:latin typeface="Arial"/>
                <a:cs typeface="Arial"/>
              </a:rPr>
              <a:t>e</a:t>
            </a:r>
            <a:r>
              <a:rPr dirty="0" sz="1400">
                <a:latin typeface="Arial"/>
                <a:cs typeface="Arial"/>
              </a:rPr>
              <a:t> </a:t>
            </a:r>
            <a:r>
              <a:rPr dirty="0" sz="1400" spc="-114">
                <a:latin typeface="Arial"/>
                <a:cs typeface="Arial"/>
              </a:rPr>
              <a:t> </a:t>
            </a:r>
            <a:r>
              <a:rPr dirty="0" sz="1400" spc="-10">
                <a:latin typeface="Arial"/>
                <a:cs typeface="Arial"/>
              </a:rPr>
              <a:t>c</a:t>
            </a:r>
            <a:r>
              <a:rPr dirty="0" sz="1400" spc="0">
                <a:latin typeface="Arial"/>
                <a:cs typeface="Arial"/>
              </a:rPr>
              <a:t>o</a:t>
            </a:r>
            <a:r>
              <a:rPr dirty="0" sz="1400" spc="-20">
                <a:latin typeface="Arial"/>
                <a:cs typeface="Arial"/>
              </a:rPr>
              <a:t>n</a:t>
            </a:r>
            <a:r>
              <a:rPr dirty="0" sz="1400" spc="-10">
                <a:latin typeface="Arial"/>
                <a:cs typeface="Arial"/>
              </a:rPr>
              <a:t>sid</a:t>
            </a:r>
            <a:r>
              <a:rPr dirty="0" sz="1400">
                <a:latin typeface="Arial"/>
                <a:cs typeface="Arial"/>
              </a:rPr>
              <a:t>e</a:t>
            </a:r>
            <a:r>
              <a:rPr dirty="0" sz="1400" spc="-20">
                <a:latin typeface="Arial"/>
                <a:cs typeface="Arial"/>
              </a:rPr>
              <a:t>re</a:t>
            </a:r>
            <a:r>
              <a:rPr dirty="0" sz="1400" spc="-10">
                <a:latin typeface="Arial"/>
                <a:cs typeface="Arial"/>
              </a:rPr>
              <a:t>d</a:t>
            </a:r>
            <a:r>
              <a:rPr dirty="0" sz="1400">
                <a:latin typeface="Arial"/>
                <a:cs typeface="Arial"/>
              </a:rPr>
              <a:t> </a:t>
            </a:r>
            <a:r>
              <a:rPr dirty="0" sz="1400" spc="-110">
                <a:latin typeface="Arial"/>
                <a:cs typeface="Arial"/>
              </a:rPr>
              <a:t> </a:t>
            </a:r>
            <a:r>
              <a:rPr dirty="0" sz="1400" spc="-10">
                <a:latin typeface="Arial"/>
                <a:cs typeface="Arial"/>
              </a:rPr>
              <a:t>a</a:t>
            </a:r>
            <a:r>
              <a:rPr dirty="0" sz="1400">
                <a:latin typeface="Arial"/>
                <a:cs typeface="Arial"/>
              </a:rPr>
              <a:t> </a:t>
            </a:r>
            <a:r>
              <a:rPr dirty="0" sz="1400" spc="-114">
                <a:latin typeface="Arial"/>
                <a:cs typeface="Arial"/>
              </a:rPr>
              <a:t> </a:t>
            </a:r>
            <a:r>
              <a:rPr dirty="0" sz="1400" spc="-10">
                <a:latin typeface="Arial"/>
                <a:cs typeface="Arial"/>
              </a:rPr>
              <a:t>s</a:t>
            </a:r>
            <a:r>
              <a:rPr dirty="0" sz="1400">
                <a:latin typeface="Arial"/>
                <a:cs typeface="Arial"/>
              </a:rPr>
              <a:t>m</a:t>
            </a:r>
            <a:r>
              <a:rPr dirty="0" sz="1400" spc="-20">
                <a:latin typeface="Arial"/>
                <a:cs typeface="Arial"/>
              </a:rPr>
              <a:t>a</a:t>
            </a:r>
            <a:r>
              <a:rPr dirty="0" sz="1400" spc="-5">
                <a:latin typeface="Arial"/>
                <a:cs typeface="Arial"/>
              </a:rPr>
              <a:t>l</a:t>
            </a:r>
            <a:r>
              <a:rPr dirty="0" sz="1400">
                <a:latin typeface="Arial"/>
                <a:cs typeface="Arial"/>
              </a:rPr>
              <a:t>l</a:t>
            </a:r>
            <a:r>
              <a:rPr dirty="0" sz="1400" spc="-15">
                <a:latin typeface="Arial"/>
                <a:cs typeface="Arial"/>
              </a:rPr>
              <a:t>-</a:t>
            </a:r>
            <a:r>
              <a:rPr dirty="0" sz="1400" spc="-10">
                <a:latin typeface="Arial"/>
                <a:cs typeface="Arial"/>
              </a:rPr>
              <a:t>s</a:t>
            </a:r>
            <a:r>
              <a:rPr dirty="0" sz="1400" spc="5">
                <a:latin typeface="Arial"/>
                <a:cs typeface="Arial"/>
              </a:rPr>
              <a:t>c</a:t>
            </a:r>
            <a:r>
              <a:rPr dirty="0" sz="1400" spc="-20">
                <a:latin typeface="Arial"/>
                <a:cs typeface="Arial"/>
              </a:rPr>
              <a:t>a</a:t>
            </a:r>
            <a:r>
              <a:rPr dirty="0" sz="1400" spc="-10">
                <a:latin typeface="Arial"/>
                <a:cs typeface="Arial"/>
              </a:rPr>
              <a:t>le</a:t>
            </a:r>
            <a:r>
              <a:rPr dirty="0" sz="1400">
                <a:latin typeface="Arial"/>
                <a:cs typeface="Arial"/>
              </a:rPr>
              <a:t> </a:t>
            </a:r>
            <a:r>
              <a:rPr dirty="0" sz="1400" spc="-105">
                <a:latin typeface="Arial"/>
                <a:cs typeface="Arial"/>
              </a:rPr>
              <a:t> </a:t>
            </a:r>
            <a:r>
              <a:rPr dirty="0" sz="1400" spc="-20">
                <a:latin typeface="Arial"/>
                <a:cs typeface="Arial"/>
              </a:rPr>
              <a:t>rea</a:t>
            </a:r>
            <a:r>
              <a:rPr dirty="0" sz="1400" spc="20">
                <a:latin typeface="Arial"/>
                <a:cs typeface="Arial"/>
              </a:rPr>
              <a:t>li</a:t>
            </a:r>
            <a:r>
              <a:rPr dirty="0" sz="1400" spc="-35">
                <a:latin typeface="Arial"/>
                <a:cs typeface="Arial"/>
              </a:rPr>
              <a:t>z</a:t>
            </a:r>
            <a:r>
              <a:rPr dirty="0" sz="1400" spc="-20">
                <a:latin typeface="Arial"/>
                <a:cs typeface="Arial"/>
              </a:rPr>
              <a:t>a</a:t>
            </a:r>
            <a:r>
              <a:rPr dirty="0" sz="1400" spc="-5">
                <a:latin typeface="Arial"/>
                <a:cs typeface="Arial"/>
              </a:rPr>
              <a:t>ti</a:t>
            </a:r>
            <a:r>
              <a:rPr dirty="0" sz="1400" spc="0">
                <a:latin typeface="Arial"/>
                <a:cs typeface="Arial"/>
              </a:rPr>
              <a:t>o</a:t>
            </a:r>
            <a:r>
              <a:rPr dirty="0" sz="1400" spc="-10">
                <a:latin typeface="Arial"/>
                <a:cs typeface="Arial"/>
              </a:rPr>
              <a:t>n</a:t>
            </a:r>
            <a:r>
              <a:rPr dirty="0" sz="1400">
                <a:latin typeface="Arial"/>
                <a:cs typeface="Arial"/>
              </a:rPr>
              <a:t> </a:t>
            </a:r>
            <a:r>
              <a:rPr dirty="0" sz="1400" spc="-110">
                <a:latin typeface="Arial"/>
                <a:cs typeface="Arial"/>
              </a:rPr>
              <a:t> </a:t>
            </a:r>
            <a:r>
              <a:rPr dirty="0" sz="1400" spc="-20">
                <a:latin typeface="Arial"/>
                <a:cs typeface="Arial"/>
              </a:rPr>
              <a:t>o</a:t>
            </a:r>
            <a:r>
              <a:rPr dirty="0" sz="1400" spc="-5">
                <a:latin typeface="Arial"/>
                <a:cs typeface="Arial"/>
              </a:rPr>
              <a:t>f</a:t>
            </a:r>
            <a:r>
              <a:rPr dirty="0" sz="1400">
                <a:latin typeface="Arial"/>
                <a:cs typeface="Arial"/>
              </a:rPr>
              <a:t> </a:t>
            </a:r>
            <a:r>
              <a:rPr dirty="0" sz="1400" spc="-110">
                <a:latin typeface="Arial"/>
                <a:cs typeface="Arial"/>
              </a:rPr>
              <a:t> </a:t>
            </a:r>
            <a:r>
              <a:rPr dirty="0" sz="1400" spc="-10">
                <a:latin typeface="Arial"/>
                <a:cs typeface="Arial"/>
              </a:rPr>
              <a:t>a</a:t>
            </a:r>
            <a:r>
              <a:rPr dirty="0" sz="1400" spc="-5">
                <a:latin typeface="Arial"/>
                <a:cs typeface="Arial"/>
              </a:rPr>
              <a:t> </a:t>
            </a:r>
            <a:r>
              <a:rPr dirty="0" sz="1400" spc="-20">
                <a:latin typeface="Arial"/>
                <a:cs typeface="Arial"/>
              </a:rPr>
              <a:t>n</a:t>
            </a:r>
            <a:r>
              <a:rPr dirty="0" sz="1400" spc="0">
                <a:latin typeface="Arial"/>
                <a:cs typeface="Arial"/>
              </a:rPr>
              <a:t>e</a:t>
            </a:r>
            <a:r>
              <a:rPr dirty="0" sz="1400" spc="-15">
                <a:latin typeface="Arial"/>
                <a:cs typeface="Arial"/>
              </a:rPr>
              <a:t>w</a:t>
            </a:r>
            <a:r>
              <a:rPr dirty="0" sz="1400" spc="120">
                <a:latin typeface="Arial"/>
                <a:cs typeface="Arial"/>
              </a:rPr>
              <a:t> </a:t>
            </a:r>
            <a:r>
              <a:rPr dirty="0" sz="1400" spc="-10">
                <a:latin typeface="Arial"/>
                <a:cs typeface="Arial"/>
              </a:rPr>
              <a:t>cla</a:t>
            </a:r>
            <a:r>
              <a:rPr dirty="0" sz="1400" spc="0">
                <a:latin typeface="Arial"/>
                <a:cs typeface="Arial"/>
              </a:rPr>
              <a:t>s</a:t>
            </a:r>
            <a:r>
              <a:rPr dirty="0" sz="1400" spc="-10">
                <a:latin typeface="Arial"/>
                <a:cs typeface="Arial"/>
              </a:rPr>
              <a:t>s</a:t>
            </a:r>
            <a:r>
              <a:rPr dirty="0" sz="1400" spc="140">
                <a:latin typeface="Arial"/>
                <a:cs typeface="Arial"/>
              </a:rPr>
              <a:t> </a:t>
            </a:r>
            <a:r>
              <a:rPr dirty="0" sz="1400" spc="-20">
                <a:latin typeface="Arial"/>
                <a:cs typeface="Arial"/>
              </a:rPr>
              <a:t>o</a:t>
            </a:r>
            <a:r>
              <a:rPr dirty="0" sz="1400" spc="-5">
                <a:latin typeface="Arial"/>
                <a:cs typeface="Arial"/>
              </a:rPr>
              <a:t>f</a:t>
            </a:r>
            <a:r>
              <a:rPr dirty="0" sz="1400" spc="135">
                <a:latin typeface="Arial"/>
                <a:cs typeface="Arial"/>
              </a:rPr>
              <a:t> </a:t>
            </a:r>
            <a:r>
              <a:rPr dirty="0" sz="1400" spc="-20">
                <a:latin typeface="Arial"/>
                <a:cs typeface="Arial"/>
              </a:rPr>
              <a:t>q</a:t>
            </a:r>
            <a:r>
              <a:rPr dirty="0" sz="1400" spc="0">
                <a:latin typeface="Arial"/>
                <a:cs typeface="Arial"/>
              </a:rPr>
              <a:t>u</a:t>
            </a:r>
            <a:r>
              <a:rPr dirty="0" sz="1400" spc="-20">
                <a:latin typeface="Arial"/>
                <a:cs typeface="Arial"/>
              </a:rPr>
              <a:t>an</a:t>
            </a:r>
            <a:r>
              <a:rPr dirty="0" sz="1400" spc="-5">
                <a:latin typeface="Arial"/>
                <a:cs typeface="Arial"/>
              </a:rPr>
              <a:t>t</a:t>
            </a:r>
            <a:r>
              <a:rPr dirty="0" sz="1400" spc="-20">
                <a:latin typeface="Arial"/>
                <a:cs typeface="Arial"/>
              </a:rPr>
              <a:t>u</a:t>
            </a:r>
            <a:r>
              <a:rPr dirty="0" sz="1400" spc="-15">
                <a:latin typeface="Arial"/>
                <a:cs typeface="Arial"/>
              </a:rPr>
              <a:t>m</a:t>
            </a:r>
            <a:r>
              <a:rPr dirty="0" sz="1400" spc="155">
                <a:latin typeface="Arial"/>
                <a:cs typeface="Arial"/>
              </a:rPr>
              <a:t> </a:t>
            </a:r>
            <a:r>
              <a:rPr dirty="0" sz="1400" spc="-5">
                <a:latin typeface="Arial"/>
                <a:cs typeface="Arial"/>
              </a:rPr>
              <a:t>si</a:t>
            </a:r>
            <a:r>
              <a:rPr dirty="0" sz="1400">
                <a:latin typeface="Arial"/>
                <a:cs typeface="Arial"/>
              </a:rPr>
              <a:t>m</a:t>
            </a:r>
            <a:r>
              <a:rPr dirty="0" sz="1400" spc="-20">
                <a:latin typeface="Arial"/>
                <a:cs typeface="Arial"/>
              </a:rPr>
              <a:t>u</a:t>
            </a:r>
            <a:r>
              <a:rPr dirty="0" sz="1400" spc="-10">
                <a:latin typeface="Arial"/>
                <a:cs typeface="Arial"/>
              </a:rPr>
              <a:t>la</a:t>
            </a:r>
            <a:r>
              <a:rPr dirty="0" sz="1400" spc="5">
                <a:latin typeface="Arial"/>
                <a:cs typeface="Arial"/>
              </a:rPr>
              <a:t>t</a:t>
            </a:r>
            <a:r>
              <a:rPr dirty="0" sz="1400" spc="-20">
                <a:latin typeface="Arial"/>
                <a:cs typeface="Arial"/>
              </a:rPr>
              <a:t>o</a:t>
            </a:r>
            <a:r>
              <a:rPr dirty="0" sz="1400" spc="-85">
                <a:latin typeface="Arial"/>
                <a:cs typeface="Arial"/>
              </a:rPr>
              <a:t>r</a:t>
            </a:r>
            <a:r>
              <a:rPr dirty="0" sz="1400" spc="-5">
                <a:latin typeface="Arial"/>
                <a:cs typeface="Arial"/>
              </a:rPr>
              <a:t>,</a:t>
            </a:r>
            <a:r>
              <a:rPr dirty="0" sz="1400" spc="135">
                <a:latin typeface="Arial"/>
                <a:cs typeface="Arial"/>
              </a:rPr>
              <a:t> </a:t>
            </a:r>
            <a:r>
              <a:rPr dirty="0" sz="1400" spc="-20">
                <a:latin typeface="Arial"/>
                <a:cs typeface="Arial"/>
              </a:rPr>
              <a:t>un</a:t>
            </a:r>
            <a:r>
              <a:rPr dirty="0" sz="1400" spc="20">
                <a:latin typeface="Arial"/>
                <a:cs typeface="Arial"/>
              </a:rPr>
              <a:t>i</a:t>
            </a:r>
            <a:r>
              <a:rPr dirty="0" sz="1400" spc="-20">
                <a:latin typeface="Arial"/>
                <a:cs typeface="Arial"/>
              </a:rPr>
              <a:t>q</a:t>
            </a:r>
            <a:r>
              <a:rPr dirty="0" sz="1400" spc="0">
                <a:latin typeface="Arial"/>
                <a:cs typeface="Arial"/>
              </a:rPr>
              <a:t>u</a:t>
            </a:r>
            <a:r>
              <a:rPr dirty="0" sz="1400" spc="-20">
                <a:latin typeface="Arial"/>
                <a:cs typeface="Arial"/>
              </a:rPr>
              <a:t>e</a:t>
            </a:r>
            <a:r>
              <a:rPr dirty="0" sz="1400" spc="20">
                <a:latin typeface="Arial"/>
                <a:cs typeface="Arial"/>
              </a:rPr>
              <a:t>l</a:t>
            </a:r>
            <a:r>
              <a:rPr dirty="0" sz="1400" spc="-10">
                <a:latin typeface="Arial"/>
                <a:cs typeface="Arial"/>
              </a:rPr>
              <a:t>y</a:t>
            </a:r>
            <a:r>
              <a:rPr dirty="0" sz="1400" spc="120">
                <a:latin typeface="Arial"/>
                <a:cs typeface="Arial"/>
              </a:rPr>
              <a:t> </a:t>
            </a:r>
            <a:r>
              <a:rPr dirty="0" sz="1400" spc="-10">
                <a:latin typeface="Arial"/>
                <a:cs typeface="Arial"/>
              </a:rPr>
              <a:t>s</a:t>
            </a:r>
            <a:r>
              <a:rPr dirty="0" sz="1400" spc="-20">
                <a:latin typeface="Arial"/>
                <a:cs typeface="Arial"/>
              </a:rPr>
              <a:t>u</a:t>
            </a:r>
            <a:r>
              <a:rPr dirty="0" sz="1400" spc="-5">
                <a:latin typeface="Arial"/>
                <a:cs typeface="Arial"/>
              </a:rPr>
              <a:t>it</a:t>
            </a:r>
            <a:r>
              <a:rPr dirty="0" sz="1400" spc="0">
                <a:latin typeface="Arial"/>
                <a:cs typeface="Arial"/>
              </a:rPr>
              <a:t>e</a:t>
            </a:r>
            <a:r>
              <a:rPr dirty="0" sz="1400" spc="-10">
                <a:latin typeface="Arial"/>
                <a:cs typeface="Arial"/>
              </a:rPr>
              <a:t>d</a:t>
            </a:r>
            <a:r>
              <a:rPr dirty="0" sz="1400" spc="130">
                <a:latin typeface="Arial"/>
                <a:cs typeface="Arial"/>
              </a:rPr>
              <a:t> </a:t>
            </a:r>
            <a:r>
              <a:rPr dirty="0" sz="1400" spc="-10">
                <a:latin typeface="Arial"/>
                <a:cs typeface="Arial"/>
              </a:rPr>
              <a:t>t</a:t>
            </a:r>
            <a:r>
              <a:rPr dirty="0" sz="1400" spc="-10">
                <a:latin typeface="Arial"/>
                <a:cs typeface="Arial"/>
              </a:rPr>
              <a:t>o</a:t>
            </a:r>
            <a:r>
              <a:rPr dirty="0" sz="1400" spc="130">
                <a:latin typeface="Arial"/>
                <a:cs typeface="Arial"/>
              </a:rPr>
              <a:t> </a:t>
            </a:r>
            <a:r>
              <a:rPr dirty="0" sz="1400" spc="-5">
                <a:latin typeface="Arial"/>
                <a:cs typeface="Arial"/>
              </a:rPr>
              <a:t>t</a:t>
            </a:r>
            <a:r>
              <a:rPr dirty="0" sz="1400">
                <a:latin typeface="Arial"/>
                <a:cs typeface="Arial"/>
              </a:rPr>
              <a:t>h</a:t>
            </a:r>
            <a:r>
              <a:rPr dirty="0" sz="1400" spc="-10">
                <a:latin typeface="Arial"/>
                <a:cs typeface="Arial"/>
              </a:rPr>
              <a:t>e</a:t>
            </a:r>
            <a:r>
              <a:rPr dirty="0" sz="1400" spc="-5">
                <a:latin typeface="Arial"/>
                <a:cs typeface="Arial"/>
              </a:rPr>
              <a:t> st</a:t>
            </a:r>
            <a:r>
              <a:rPr dirty="0" sz="1400" spc="-20">
                <a:latin typeface="Arial"/>
                <a:cs typeface="Arial"/>
              </a:rPr>
              <a:t>ud</a:t>
            </a:r>
            <a:r>
              <a:rPr dirty="0" sz="1400" spc="-10">
                <a:latin typeface="Arial"/>
                <a:cs typeface="Arial"/>
              </a:rPr>
              <a:t>y</a:t>
            </a:r>
            <a:r>
              <a:rPr dirty="0" sz="1400" spc="20">
                <a:latin typeface="Arial"/>
                <a:cs typeface="Arial"/>
              </a:rPr>
              <a:t> </a:t>
            </a:r>
            <a:r>
              <a:rPr dirty="0" sz="1400" spc="-20">
                <a:latin typeface="Arial"/>
                <a:cs typeface="Arial"/>
              </a:rPr>
              <a:t>o</a:t>
            </a:r>
            <a:r>
              <a:rPr dirty="0" sz="1400" spc="-5">
                <a:latin typeface="Arial"/>
                <a:cs typeface="Arial"/>
              </a:rPr>
              <a:t>f</a:t>
            </a:r>
            <a:r>
              <a:rPr dirty="0" sz="1400" spc="1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m</a:t>
            </a:r>
            <a:r>
              <a:rPr dirty="0" sz="1400" spc="-20">
                <a:latin typeface="Arial"/>
                <a:cs typeface="Arial"/>
              </a:rPr>
              <a:t>an</a:t>
            </a:r>
            <a:r>
              <a:rPr dirty="0" sz="1400" spc="-60">
                <a:latin typeface="Arial"/>
                <a:cs typeface="Arial"/>
              </a:rPr>
              <a:t>y</a:t>
            </a:r>
            <a:r>
              <a:rPr dirty="0" sz="1400" spc="-20">
                <a:latin typeface="Arial"/>
                <a:cs typeface="Arial"/>
              </a:rPr>
              <a:t>-bod</a:t>
            </a:r>
            <a:r>
              <a:rPr dirty="0" sz="1400" spc="-10">
                <a:latin typeface="Arial"/>
                <a:cs typeface="Arial"/>
              </a:rPr>
              <a:t>y</a:t>
            </a:r>
            <a:r>
              <a:rPr dirty="0" sz="1400" spc="65">
                <a:latin typeface="Arial"/>
                <a:cs typeface="Arial"/>
              </a:rPr>
              <a:t> </a:t>
            </a:r>
            <a:r>
              <a:rPr dirty="0" sz="1400" spc="-20">
                <a:latin typeface="Arial"/>
                <a:cs typeface="Arial"/>
              </a:rPr>
              <a:t>pheno</a:t>
            </a:r>
            <a:r>
              <a:rPr dirty="0" sz="1400">
                <a:latin typeface="Arial"/>
                <a:cs typeface="Arial"/>
              </a:rPr>
              <a:t>m</a:t>
            </a:r>
            <a:r>
              <a:rPr dirty="0" sz="1400" spc="-20">
                <a:latin typeface="Arial"/>
                <a:cs typeface="Arial"/>
              </a:rPr>
              <a:t>en</a:t>
            </a:r>
            <a:r>
              <a:rPr dirty="0" sz="1400" spc="-10">
                <a:latin typeface="Arial"/>
                <a:cs typeface="Arial"/>
              </a:rPr>
              <a:t>a</a:t>
            </a:r>
            <a:r>
              <a:rPr dirty="0" sz="1400" spc="35">
                <a:latin typeface="Arial"/>
                <a:cs typeface="Arial"/>
              </a:rPr>
              <a:t> </a:t>
            </a:r>
            <a:r>
              <a:rPr dirty="0" sz="1400" spc="-20">
                <a:latin typeface="Arial"/>
                <a:cs typeface="Arial"/>
              </a:rPr>
              <a:t>ou</a:t>
            </a:r>
            <a:r>
              <a:rPr dirty="0" sz="1400" spc="-5">
                <a:latin typeface="Arial"/>
                <a:cs typeface="Arial"/>
              </a:rPr>
              <a:t>t</a:t>
            </a:r>
            <a:r>
              <a:rPr dirty="0" sz="1400" spc="15">
                <a:latin typeface="Arial"/>
                <a:cs typeface="Arial"/>
              </a:rPr>
              <a:t> </a:t>
            </a:r>
            <a:r>
              <a:rPr dirty="0" sz="1400" spc="-20">
                <a:latin typeface="Arial"/>
                <a:cs typeface="Arial"/>
              </a:rPr>
              <a:t>o</a:t>
            </a:r>
            <a:r>
              <a:rPr dirty="0" sz="1400" spc="-5">
                <a:latin typeface="Arial"/>
                <a:cs typeface="Arial"/>
              </a:rPr>
              <a:t>f</a:t>
            </a:r>
            <a:r>
              <a:rPr dirty="0" sz="1400" spc="15">
                <a:latin typeface="Arial"/>
                <a:cs typeface="Arial"/>
              </a:rPr>
              <a:t> </a:t>
            </a:r>
            <a:r>
              <a:rPr dirty="0" sz="1400" spc="-20">
                <a:latin typeface="Arial"/>
                <a:cs typeface="Arial"/>
              </a:rPr>
              <a:t>equ</a:t>
            </a:r>
            <a:r>
              <a:rPr dirty="0" sz="1400" spc="-5">
                <a:latin typeface="Arial"/>
                <a:cs typeface="Arial"/>
              </a:rPr>
              <a:t>ilib</a:t>
            </a:r>
            <a:r>
              <a:rPr dirty="0" sz="1400" spc="-20">
                <a:latin typeface="Arial"/>
                <a:cs typeface="Arial"/>
              </a:rPr>
              <a:t>r</a:t>
            </a:r>
            <a:r>
              <a:rPr dirty="0" sz="1400" spc="-10">
                <a:latin typeface="Arial"/>
                <a:cs typeface="Arial"/>
              </a:rPr>
              <a:t>iu</a:t>
            </a:r>
            <a:r>
              <a:rPr dirty="0" sz="1400">
                <a:latin typeface="Arial"/>
                <a:cs typeface="Arial"/>
              </a:rPr>
              <a:t>m</a:t>
            </a:r>
            <a:r>
              <a:rPr dirty="0" sz="1400" spc="-5">
                <a:latin typeface="Arial"/>
                <a:cs typeface="Arial"/>
              </a:rPr>
              <a:t>.</a:t>
            </a:r>
            <a:endParaRPr sz="14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54939" y="5380053"/>
            <a:ext cx="4417695" cy="727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just" marL="12700">
              <a:lnSpc>
                <a:spcPct val="100000"/>
              </a:lnSpc>
            </a:pPr>
            <a:r>
              <a:rPr dirty="0" sz="1200">
                <a:latin typeface="Arial"/>
                <a:cs typeface="Arial"/>
              </a:rPr>
              <a:t>Refe</a:t>
            </a:r>
            <a:r>
              <a:rPr dirty="0" sz="1200" spc="5">
                <a:latin typeface="Arial"/>
                <a:cs typeface="Arial"/>
              </a:rPr>
              <a:t>r</a:t>
            </a:r>
            <a:r>
              <a:rPr dirty="0" sz="1200">
                <a:latin typeface="Arial"/>
                <a:cs typeface="Arial"/>
              </a:rPr>
              <a:t>ence</a:t>
            </a:r>
            <a:endParaRPr sz="1200">
              <a:latin typeface="Arial"/>
              <a:cs typeface="Arial"/>
            </a:endParaRPr>
          </a:p>
          <a:p>
            <a:pPr algn="just" marL="12700" marR="5080">
              <a:lnSpc>
                <a:spcPct val="100000"/>
              </a:lnSpc>
            </a:pPr>
            <a:r>
              <a:rPr dirty="0" sz="1200" spc="-5">
                <a:latin typeface="Arial"/>
                <a:cs typeface="Arial"/>
              </a:rPr>
              <a:t>J</a:t>
            </a:r>
            <a:r>
              <a:rPr dirty="0" sz="1200">
                <a:latin typeface="Arial"/>
                <a:cs typeface="Arial"/>
              </a:rPr>
              <a:t>.</a:t>
            </a:r>
            <a:r>
              <a:rPr dirty="0" sz="1200" spc="120">
                <a:latin typeface="Arial"/>
                <a:cs typeface="Arial"/>
              </a:rPr>
              <a:t> </a:t>
            </a:r>
            <a:r>
              <a:rPr dirty="0" sz="1200" spc="-5">
                <a:latin typeface="Arial"/>
                <a:cs typeface="Arial"/>
              </a:rPr>
              <a:t>R</a:t>
            </a:r>
            <a:r>
              <a:rPr dirty="0" sz="1200">
                <a:latin typeface="Arial"/>
                <a:cs typeface="Arial"/>
              </a:rPr>
              <a:t>afte</a:t>
            </a:r>
            <a:r>
              <a:rPr dirty="0" sz="1200" spc="5">
                <a:latin typeface="Arial"/>
                <a:cs typeface="Arial"/>
              </a:rPr>
              <a:t>r</a:t>
            </a:r>
            <a:r>
              <a:rPr dirty="0" sz="1200" spc="-95">
                <a:latin typeface="Arial"/>
                <a:cs typeface="Arial"/>
              </a:rPr>
              <a:t>y</a:t>
            </a:r>
            <a:r>
              <a:rPr dirty="0" sz="1200">
                <a:latin typeface="Arial"/>
                <a:cs typeface="Arial"/>
              </a:rPr>
              <a:t>,</a:t>
            </a:r>
            <a:r>
              <a:rPr dirty="0" sz="1200" spc="120">
                <a:latin typeface="Arial"/>
                <a:cs typeface="Arial"/>
              </a:rPr>
              <a:t> </a:t>
            </a:r>
            <a:r>
              <a:rPr dirty="0" sz="1200" spc="-5">
                <a:latin typeface="Arial"/>
                <a:cs typeface="Arial"/>
              </a:rPr>
              <a:t>D</a:t>
            </a:r>
            <a:r>
              <a:rPr dirty="0" sz="1200">
                <a:latin typeface="Arial"/>
                <a:cs typeface="Arial"/>
              </a:rPr>
              <a:t>.</a:t>
            </a:r>
            <a:r>
              <a:rPr dirty="0" sz="1200" spc="120">
                <a:latin typeface="Arial"/>
                <a:cs typeface="Arial"/>
              </a:rPr>
              <a:t> </a:t>
            </a:r>
            <a:r>
              <a:rPr dirty="0" sz="1200" spc="-10">
                <a:latin typeface="Arial"/>
                <a:cs typeface="Arial"/>
              </a:rPr>
              <a:t>S</a:t>
            </a:r>
            <a:r>
              <a:rPr dirty="0" sz="1200" spc="-25">
                <a:latin typeface="Arial"/>
                <a:cs typeface="Arial"/>
              </a:rPr>
              <a:t>a</a:t>
            </a:r>
            <a:r>
              <a:rPr dirty="0" sz="1200">
                <a:latin typeface="Arial"/>
                <a:cs typeface="Arial"/>
              </a:rPr>
              <a:t>d</a:t>
            </a:r>
            <a:r>
              <a:rPr dirty="0" sz="1200" spc="-15">
                <a:latin typeface="Arial"/>
                <a:cs typeface="Arial"/>
              </a:rPr>
              <a:t>r</a:t>
            </a:r>
            <a:r>
              <a:rPr dirty="0" sz="1200" spc="20">
                <a:latin typeface="Arial"/>
                <a:cs typeface="Arial"/>
              </a:rPr>
              <a:t>i</a:t>
            </a:r>
            <a:r>
              <a:rPr dirty="0" sz="1200">
                <a:latin typeface="Arial"/>
                <a:cs typeface="Arial"/>
              </a:rPr>
              <a:t>,</a:t>
            </a:r>
            <a:r>
              <a:rPr dirty="0" sz="1200" spc="120">
                <a:latin typeface="Arial"/>
                <a:cs typeface="Arial"/>
              </a:rPr>
              <a:t> </a:t>
            </a:r>
            <a:r>
              <a:rPr dirty="0" sz="1200" spc="-10">
                <a:latin typeface="Arial"/>
                <a:cs typeface="Arial"/>
              </a:rPr>
              <a:t>S</a:t>
            </a:r>
            <a:r>
              <a:rPr dirty="0" sz="1200">
                <a:latin typeface="Arial"/>
                <a:cs typeface="Arial"/>
              </a:rPr>
              <a:t>.</a:t>
            </a:r>
            <a:r>
              <a:rPr dirty="0" sz="1200" spc="120">
                <a:latin typeface="Arial"/>
                <a:cs typeface="Arial"/>
              </a:rPr>
              <a:t> </a:t>
            </a:r>
            <a:r>
              <a:rPr dirty="0" sz="1200" spc="-10">
                <a:latin typeface="Arial"/>
                <a:cs typeface="Arial"/>
              </a:rPr>
              <a:t>S</a:t>
            </a:r>
            <a:r>
              <a:rPr dirty="0" sz="1200">
                <a:latin typeface="Arial"/>
                <a:cs typeface="Arial"/>
              </a:rPr>
              <a:t>ch</a:t>
            </a:r>
            <a:r>
              <a:rPr dirty="0" sz="1200" spc="-40">
                <a:latin typeface="Arial"/>
                <a:cs typeface="Arial"/>
              </a:rPr>
              <a:t>m</a:t>
            </a:r>
            <a:r>
              <a:rPr dirty="0" sz="1200" spc="20">
                <a:latin typeface="Arial"/>
                <a:cs typeface="Arial"/>
              </a:rPr>
              <a:t>i</a:t>
            </a:r>
            <a:r>
              <a:rPr dirty="0" sz="1200">
                <a:latin typeface="Arial"/>
                <a:cs typeface="Arial"/>
              </a:rPr>
              <a:t>dt,</a:t>
            </a:r>
            <a:r>
              <a:rPr dirty="0" sz="1200" spc="125">
                <a:latin typeface="Arial"/>
                <a:cs typeface="Arial"/>
              </a:rPr>
              <a:t> </a:t>
            </a:r>
            <a:r>
              <a:rPr dirty="0" sz="1200" spc="-5">
                <a:latin typeface="Arial"/>
                <a:cs typeface="Arial"/>
              </a:rPr>
              <a:t>H</a:t>
            </a:r>
            <a:r>
              <a:rPr dirty="0" sz="1200">
                <a:latin typeface="Arial"/>
                <a:cs typeface="Arial"/>
              </a:rPr>
              <a:t>.</a:t>
            </a:r>
            <a:r>
              <a:rPr dirty="0" sz="1200" spc="120">
                <a:latin typeface="Arial"/>
                <a:cs typeface="Arial"/>
              </a:rPr>
              <a:t> </a:t>
            </a:r>
            <a:r>
              <a:rPr dirty="0" sz="1200" spc="-10">
                <a:latin typeface="Arial"/>
                <a:cs typeface="Arial"/>
              </a:rPr>
              <a:t>E</a:t>
            </a:r>
            <a:r>
              <a:rPr dirty="0" sz="1200">
                <a:latin typeface="Arial"/>
                <a:cs typeface="Arial"/>
              </a:rPr>
              <a:t>.</a:t>
            </a:r>
            <a:r>
              <a:rPr dirty="0" sz="1200" spc="120">
                <a:latin typeface="Arial"/>
                <a:cs typeface="Arial"/>
              </a:rPr>
              <a:t> </a:t>
            </a:r>
            <a:r>
              <a:rPr dirty="0" sz="1200" spc="-40">
                <a:latin typeface="Arial"/>
                <a:cs typeface="Arial"/>
              </a:rPr>
              <a:t>T</a:t>
            </a:r>
            <a:r>
              <a:rPr dirty="0" sz="1200">
                <a:latin typeface="Arial"/>
                <a:cs typeface="Arial"/>
              </a:rPr>
              <a:t>u</a:t>
            </a:r>
            <a:r>
              <a:rPr dirty="0" sz="1200" spc="-15">
                <a:latin typeface="Arial"/>
                <a:cs typeface="Arial"/>
              </a:rPr>
              <a:t>r</a:t>
            </a:r>
            <a:r>
              <a:rPr dirty="0" sz="1200">
                <a:latin typeface="Arial"/>
                <a:cs typeface="Arial"/>
              </a:rPr>
              <a:t>e</a:t>
            </a:r>
            <a:r>
              <a:rPr dirty="0" sz="1200" spc="-25">
                <a:latin typeface="Arial"/>
                <a:cs typeface="Arial"/>
              </a:rPr>
              <a:t>c</a:t>
            </a:r>
            <a:r>
              <a:rPr dirty="0" sz="1200">
                <a:latin typeface="Arial"/>
                <a:cs typeface="Arial"/>
              </a:rPr>
              <a:t>i,</a:t>
            </a:r>
            <a:r>
              <a:rPr dirty="0" sz="1200" spc="120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and</a:t>
            </a:r>
            <a:r>
              <a:rPr dirty="0" sz="1200" spc="125">
                <a:latin typeface="Arial"/>
                <a:cs typeface="Arial"/>
              </a:rPr>
              <a:t> </a:t>
            </a:r>
            <a:r>
              <a:rPr dirty="0" sz="1200" spc="-10">
                <a:latin typeface="Arial"/>
                <a:cs typeface="Arial"/>
              </a:rPr>
              <a:t>A</a:t>
            </a:r>
            <a:r>
              <a:rPr dirty="0" sz="1200">
                <a:latin typeface="Arial"/>
                <a:cs typeface="Arial"/>
              </a:rPr>
              <a:t>.</a:t>
            </a:r>
            <a:r>
              <a:rPr dirty="0" sz="1200" spc="120">
                <a:latin typeface="Arial"/>
                <a:cs typeface="Arial"/>
              </a:rPr>
              <a:t> </a:t>
            </a:r>
            <a:r>
              <a:rPr dirty="0" sz="1200" spc="-10">
                <a:latin typeface="Arial"/>
                <a:cs typeface="Arial"/>
              </a:rPr>
              <a:t>A</a:t>
            </a:r>
            <a:r>
              <a:rPr dirty="0" sz="1200">
                <a:latin typeface="Arial"/>
                <a:cs typeface="Arial"/>
              </a:rPr>
              <a:t>.</a:t>
            </a:r>
            <a:r>
              <a:rPr dirty="0" sz="1200" spc="120">
                <a:latin typeface="Arial"/>
                <a:cs typeface="Arial"/>
              </a:rPr>
              <a:t> </a:t>
            </a:r>
            <a:r>
              <a:rPr dirty="0" sz="1200" spc="-5">
                <a:latin typeface="Arial"/>
                <a:cs typeface="Arial"/>
              </a:rPr>
              <a:t>H</a:t>
            </a:r>
            <a:r>
              <a:rPr dirty="0" sz="1200" spc="-25">
                <a:latin typeface="Arial"/>
                <a:cs typeface="Arial"/>
              </a:rPr>
              <a:t>o</a:t>
            </a:r>
            <a:r>
              <a:rPr dirty="0" sz="1200">
                <a:latin typeface="Arial"/>
                <a:cs typeface="Arial"/>
              </a:rPr>
              <a:t>uck,</a:t>
            </a:r>
            <a:r>
              <a:rPr dirty="0" sz="1200">
                <a:latin typeface="Arial"/>
                <a:cs typeface="Arial"/>
              </a:rPr>
              <a:t> </a:t>
            </a:r>
            <a:r>
              <a:rPr dirty="0" sz="1200" spc="5">
                <a:latin typeface="Arial"/>
                <a:cs typeface="Arial"/>
              </a:rPr>
              <a:t>“</a:t>
            </a:r>
            <a:r>
              <a:rPr dirty="0" sz="1200">
                <a:latin typeface="Arial"/>
                <a:cs typeface="Arial"/>
              </a:rPr>
              <a:t>O</a:t>
            </a:r>
            <a:r>
              <a:rPr dirty="0" sz="1200" spc="5">
                <a:latin typeface="Arial"/>
                <a:cs typeface="Arial"/>
              </a:rPr>
              <a:t>b</a:t>
            </a:r>
            <a:r>
              <a:rPr dirty="0" sz="1200">
                <a:latin typeface="Arial"/>
                <a:cs typeface="Arial"/>
              </a:rPr>
              <a:t>se</a:t>
            </a:r>
            <a:r>
              <a:rPr dirty="0" sz="1200" spc="5">
                <a:latin typeface="Arial"/>
                <a:cs typeface="Arial"/>
              </a:rPr>
              <a:t>r</a:t>
            </a:r>
            <a:r>
              <a:rPr dirty="0" sz="1200" spc="-25">
                <a:latin typeface="Arial"/>
                <a:cs typeface="Arial"/>
              </a:rPr>
              <a:t>v</a:t>
            </a:r>
            <a:r>
              <a:rPr dirty="0" sz="1200">
                <a:latin typeface="Arial"/>
                <a:cs typeface="Arial"/>
              </a:rPr>
              <a:t>a</a:t>
            </a:r>
            <a:r>
              <a:rPr dirty="0" sz="1200" spc="-25">
                <a:latin typeface="Arial"/>
                <a:cs typeface="Arial"/>
              </a:rPr>
              <a:t>t</a:t>
            </a:r>
            <a:r>
              <a:rPr dirty="0" sz="1200" spc="20">
                <a:latin typeface="Arial"/>
                <a:cs typeface="Arial"/>
              </a:rPr>
              <a:t>i</a:t>
            </a:r>
            <a:r>
              <a:rPr dirty="0" sz="1200" spc="-20">
                <a:latin typeface="Arial"/>
                <a:cs typeface="Arial"/>
              </a:rPr>
              <a:t>o</a:t>
            </a:r>
            <a:r>
              <a:rPr dirty="0" sz="1200">
                <a:latin typeface="Arial"/>
                <a:cs typeface="Arial"/>
              </a:rPr>
              <a:t>n </a:t>
            </a:r>
            <a:r>
              <a:rPr dirty="0" sz="1200" spc="160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of </a:t>
            </a:r>
            <a:r>
              <a:rPr dirty="0" sz="1200" spc="125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a </a:t>
            </a:r>
            <a:r>
              <a:rPr dirty="0" sz="1200" spc="155">
                <a:latin typeface="Arial"/>
                <a:cs typeface="Arial"/>
              </a:rPr>
              <a:t> </a:t>
            </a:r>
            <a:r>
              <a:rPr dirty="0" sz="1200" spc="-30">
                <a:latin typeface="Arial"/>
                <a:cs typeface="Arial"/>
              </a:rPr>
              <a:t>D</a:t>
            </a:r>
            <a:r>
              <a:rPr dirty="0" sz="1200" spc="20">
                <a:latin typeface="Arial"/>
                <a:cs typeface="Arial"/>
              </a:rPr>
              <a:t>i</a:t>
            </a:r>
            <a:r>
              <a:rPr dirty="0" sz="1200">
                <a:latin typeface="Arial"/>
                <a:cs typeface="Arial"/>
              </a:rPr>
              <a:t>s</a:t>
            </a:r>
            <a:r>
              <a:rPr dirty="0" sz="1200" spc="-25">
                <a:latin typeface="Arial"/>
                <a:cs typeface="Arial"/>
              </a:rPr>
              <a:t>s</a:t>
            </a:r>
            <a:r>
              <a:rPr dirty="0" sz="1200">
                <a:latin typeface="Arial"/>
                <a:cs typeface="Arial"/>
              </a:rPr>
              <a:t>ip</a:t>
            </a:r>
            <a:r>
              <a:rPr dirty="0" sz="1200" spc="5">
                <a:latin typeface="Arial"/>
                <a:cs typeface="Arial"/>
              </a:rPr>
              <a:t>a</a:t>
            </a:r>
            <a:r>
              <a:rPr dirty="0" sz="1200" spc="-25">
                <a:latin typeface="Arial"/>
                <a:cs typeface="Arial"/>
              </a:rPr>
              <a:t>t</a:t>
            </a:r>
            <a:r>
              <a:rPr dirty="0" sz="1200">
                <a:latin typeface="Arial"/>
                <a:cs typeface="Arial"/>
              </a:rPr>
              <a:t>io</a:t>
            </a:r>
            <a:r>
              <a:rPr dirty="0" sz="1200" spc="5">
                <a:latin typeface="Arial"/>
                <a:cs typeface="Arial"/>
              </a:rPr>
              <a:t>n</a:t>
            </a:r>
            <a:r>
              <a:rPr dirty="0" sz="1200" spc="10">
                <a:latin typeface="Arial"/>
                <a:cs typeface="Arial"/>
              </a:rPr>
              <a:t>-</a:t>
            </a:r>
            <a:r>
              <a:rPr dirty="0" sz="1200" spc="-25">
                <a:latin typeface="Arial"/>
                <a:cs typeface="Arial"/>
              </a:rPr>
              <a:t>I</a:t>
            </a:r>
            <a:r>
              <a:rPr dirty="0" sz="1200">
                <a:latin typeface="Arial"/>
                <a:cs typeface="Arial"/>
              </a:rPr>
              <a:t>ndu</a:t>
            </a:r>
            <a:r>
              <a:rPr dirty="0" sz="1200" spc="-25">
                <a:latin typeface="Arial"/>
                <a:cs typeface="Arial"/>
              </a:rPr>
              <a:t>c</a:t>
            </a:r>
            <a:r>
              <a:rPr dirty="0" sz="1200">
                <a:latin typeface="Arial"/>
                <a:cs typeface="Arial"/>
              </a:rPr>
              <a:t>ed </a:t>
            </a:r>
            <a:r>
              <a:rPr dirty="0" sz="1200" spc="130">
                <a:latin typeface="Arial"/>
                <a:cs typeface="Arial"/>
              </a:rPr>
              <a:t> </a:t>
            </a:r>
            <a:r>
              <a:rPr dirty="0" sz="1200" spc="-30">
                <a:latin typeface="Arial"/>
                <a:cs typeface="Arial"/>
              </a:rPr>
              <a:t>C</a:t>
            </a:r>
            <a:r>
              <a:rPr dirty="0" sz="1200" spc="20">
                <a:latin typeface="Arial"/>
                <a:cs typeface="Arial"/>
              </a:rPr>
              <a:t>l</a:t>
            </a:r>
            <a:r>
              <a:rPr dirty="0" sz="1200" spc="-20">
                <a:latin typeface="Arial"/>
                <a:cs typeface="Arial"/>
              </a:rPr>
              <a:t>a</a:t>
            </a:r>
            <a:r>
              <a:rPr dirty="0" sz="1200">
                <a:latin typeface="Arial"/>
                <a:cs typeface="Arial"/>
              </a:rPr>
              <a:t>ss</a:t>
            </a:r>
            <a:r>
              <a:rPr dirty="0" sz="1200" spc="20">
                <a:latin typeface="Arial"/>
                <a:cs typeface="Arial"/>
              </a:rPr>
              <a:t>i</a:t>
            </a:r>
            <a:r>
              <a:rPr dirty="0" sz="1200">
                <a:latin typeface="Arial"/>
                <a:cs typeface="Arial"/>
              </a:rPr>
              <a:t>c</a:t>
            </a:r>
            <a:r>
              <a:rPr dirty="0" sz="1200" spc="-20">
                <a:latin typeface="Arial"/>
                <a:cs typeface="Arial"/>
              </a:rPr>
              <a:t>a</a:t>
            </a:r>
            <a:r>
              <a:rPr dirty="0" sz="1200">
                <a:latin typeface="Arial"/>
                <a:cs typeface="Arial"/>
              </a:rPr>
              <a:t>l </a:t>
            </a:r>
            <a:r>
              <a:rPr dirty="0" sz="1200" spc="150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to </a:t>
            </a:r>
            <a:r>
              <a:rPr dirty="0" sz="1200" spc="125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Q</a:t>
            </a:r>
            <a:r>
              <a:rPr dirty="0" sz="1200" spc="5">
                <a:latin typeface="Arial"/>
                <a:cs typeface="Arial"/>
              </a:rPr>
              <a:t>u</a:t>
            </a:r>
            <a:r>
              <a:rPr dirty="0" sz="1200" spc="-20">
                <a:latin typeface="Arial"/>
                <a:cs typeface="Arial"/>
              </a:rPr>
              <a:t>a</a:t>
            </a:r>
            <a:r>
              <a:rPr dirty="0" sz="1200">
                <a:latin typeface="Arial"/>
                <a:cs typeface="Arial"/>
              </a:rPr>
              <a:t>nt</a:t>
            </a:r>
            <a:r>
              <a:rPr dirty="0" sz="1200" spc="5">
                <a:latin typeface="Arial"/>
                <a:cs typeface="Arial"/>
              </a:rPr>
              <a:t>u</a:t>
            </a:r>
            <a:r>
              <a:rPr dirty="0" sz="1200">
                <a:latin typeface="Arial"/>
                <a:cs typeface="Arial"/>
              </a:rPr>
              <a:t>m</a:t>
            </a:r>
            <a:r>
              <a:rPr dirty="0" sz="1200">
                <a:latin typeface="Arial"/>
                <a:cs typeface="Arial"/>
              </a:rPr>
              <a:t> </a:t>
            </a:r>
            <a:r>
              <a:rPr dirty="0" sz="1200" spc="-40">
                <a:latin typeface="Arial"/>
                <a:cs typeface="Arial"/>
              </a:rPr>
              <a:t>T</a:t>
            </a:r>
            <a:r>
              <a:rPr dirty="0" sz="1200" spc="5">
                <a:latin typeface="Arial"/>
                <a:cs typeface="Arial"/>
              </a:rPr>
              <a:t>r</a:t>
            </a:r>
            <a:r>
              <a:rPr dirty="0" sz="1200">
                <a:latin typeface="Arial"/>
                <a:cs typeface="Arial"/>
              </a:rPr>
              <a:t>ans</a:t>
            </a:r>
            <a:r>
              <a:rPr dirty="0" sz="1200" spc="20">
                <a:latin typeface="Arial"/>
                <a:cs typeface="Arial"/>
              </a:rPr>
              <a:t>i</a:t>
            </a:r>
            <a:r>
              <a:rPr dirty="0" sz="1200">
                <a:latin typeface="Arial"/>
                <a:cs typeface="Arial"/>
              </a:rPr>
              <a:t>t</a:t>
            </a:r>
            <a:r>
              <a:rPr dirty="0" sz="1200" spc="20">
                <a:latin typeface="Arial"/>
                <a:cs typeface="Arial"/>
              </a:rPr>
              <a:t>i</a:t>
            </a:r>
            <a:r>
              <a:rPr dirty="0" sz="1200" spc="-20">
                <a:latin typeface="Arial"/>
                <a:cs typeface="Arial"/>
              </a:rPr>
              <a:t>o</a:t>
            </a:r>
            <a:r>
              <a:rPr dirty="0" sz="1200">
                <a:latin typeface="Arial"/>
                <a:cs typeface="Arial"/>
              </a:rPr>
              <a:t>n,” </a:t>
            </a:r>
            <a:r>
              <a:rPr dirty="0" sz="1200" spc="-50">
                <a:latin typeface="Arial"/>
                <a:cs typeface="Arial"/>
              </a:rPr>
              <a:t> </a:t>
            </a:r>
            <a:r>
              <a:rPr dirty="0" sz="1200" spc="-10">
                <a:latin typeface="Arial"/>
                <a:cs typeface="Arial"/>
              </a:rPr>
              <a:t>P</a:t>
            </a:r>
            <a:r>
              <a:rPr dirty="0" sz="1200">
                <a:latin typeface="Arial"/>
                <a:cs typeface="Arial"/>
              </a:rPr>
              <a:t>hys.</a:t>
            </a:r>
            <a:r>
              <a:rPr dirty="0" sz="1200" spc="5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Re</a:t>
            </a:r>
            <a:r>
              <a:rPr dirty="0" sz="1200" spc="-95">
                <a:latin typeface="Arial"/>
                <a:cs typeface="Arial"/>
              </a:rPr>
              <a:t>v</a:t>
            </a:r>
            <a:r>
              <a:rPr dirty="0" sz="1200">
                <a:latin typeface="Arial"/>
                <a:cs typeface="Arial"/>
              </a:rPr>
              <a:t>. X</a:t>
            </a:r>
            <a:r>
              <a:rPr dirty="0" sz="1200" spc="-10">
                <a:latin typeface="Arial"/>
                <a:cs typeface="Arial"/>
              </a:rPr>
              <a:t> </a:t>
            </a:r>
            <a:r>
              <a:rPr dirty="0" sz="1200" spc="5">
                <a:latin typeface="Arial"/>
                <a:cs typeface="Arial"/>
              </a:rPr>
              <a:t>(</a:t>
            </a:r>
            <a:r>
              <a:rPr dirty="0" sz="1200" spc="-30" i="1">
                <a:latin typeface="Arial"/>
                <a:cs typeface="Arial"/>
              </a:rPr>
              <a:t>i</a:t>
            </a:r>
            <a:r>
              <a:rPr dirty="0" sz="1200" i="1">
                <a:latin typeface="Arial"/>
                <a:cs typeface="Arial"/>
              </a:rPr>
              <a:t>n</a:t>
            </a:r>
            <a:r>
              <a:rPr dirty="0" sz="1200" spc="5" i="1">
                <a:latin typeface="Arial"/>
                <a:cs typeface="Arial"/>
              </a:rPr>
              <a:t> </a:t>
            </a:r>
            <a:r>
              <a:rPr dirty="0" sz="1200" i="1">
                <a:latin typeface="Arial"/>
                <a:cs typeface="Arial"/>
              </a:rPr>
              <a:t>p</a:t>
            </a:r>
            <a:r>
              <a:rPr dirty="0" sz="1200" spc="5" i="1">
                <a:latin typeface="Arial"/>
                <a:cs typeface="Arial"/>
              </a:rPr>
              <a:t>r</a:t>
            </a:r>
            <a:r>
              <a:rPr dirty="0" sz="1200" i="1">
                <a:latin typeface="Arial"/>
                <a:cs typeface="Arial"/>
              </a:rPr>
              <a:t>es</a:t>
            </a:r>
            <a:r>
              <a:rPr dirty="0" sz="1200" spc="5" i="1">
                <a:latin typeface="Arial"/>
                <a:cs typeface="Arial"/>
              </a:rPr>
              <a:t>s</a:t>
            </a:r>
            <a:r>
              <a:rPr dirty="0" sz="1200" spc="5">
                <a:latin typeface="Arial"/>
                <a:cs typeface="Arial"/>
              </a:rPr>
              <a:t>)</a:t>
            </a:r>
            <a:r>
              <a:rPr dirty="0" sz="1200">
                <a:latin typeface="Arial"/>
                <a:cs typeface="Arial"/>
              </a:rPr>
              <a:t>;</a:t>
            </a:r>
            <a:r>
              <a:rPr dirty="0" sz="1200" spc="-20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a</a:t>
            </a:r>
            <a:r>
              <a:rPr dirty="0" sz="1200" spc="5">
                <a:latin typeface="Arial"/>
                <a:cs typeface="Arial"/>
              </a:rPr>
              <a:t>r</a:t>
            </a:r>
            <a:r>
              <a:rPr dirty="0" sz="1200" spc="-10">
                <a:latin typeface="Arial"/>
                <a:cs typeface="Arial"/>
              </a:rPr>
              <a:t>X</a:t>
            </a:r>
            <a:r>
              <a:rPr dirty="0" sz="1200" spc="20">
                <a:latin typeface="Arial"/>
                <a:cs typeface="Arial"/>
              </a:rPr>
              <a:t>i</a:t>
            </a:r>
            <a:r>
              <a:rPr dirty="0" sz="1200">
                <a:latin typeface="Arial"/>
                <a:cs typeface="Arial"/>
              </a:rPr>
              <a:t>v:131</a:t>
            </a:r>
            <a:r>
              <a:rPr dirty="0" sz="1200" spc="5">
                <a:latin typeface="Arial"/>
                <a:cs typeface="Arial"/>
              </a:rPr>
              <a:t>2</a:t>
            </a:r>
            <a:r>
              <a:rPr dirty="0" sz="1200">
                <a:latin typeface="Arial"/>
                <a:cs typeface="Arial"/>
              </a:rPr>
              <a:t>.2</a:t>
            </a:r>
            <a:r>
              <a:rPr dirty="0" sz="1200" spc="-20">
                <a:latin typeface="Arial"/>
                <a:cs typeface="Arial"/>
              </a:rPr>
              <a:t>9</a:t>
            </a:r>
            <a:r>
              <a:rPr dirty="0" sz="1200">
                <a:latin typeface="Arial"/>
                <a:cs typeface="Arial"/>
              </a:rPr>
              <a:t>6</a:t>
            </a:r>
            <a:r>
              <a:rPr dirty="0" sz="1200" spc="5">
                <a:latin typeface="Arial"/>
                <a:cs typeface="Arial"/>
              </a:rPr>
              <a:t>3</a:t>
            </a:r>
            <a:r>
              <a:rPr dirty="0" sz="1200">
                <a:latin typeface="Arial"/>
                <a:cs typeface="Arial"/>
              </a:rPr>
              <a:t>v1</a:t>
            </a:r>
            <a:endParaRPr sz="1200">
              <a:latin typeface="Arial"/>
              <a:cs typeface="Arial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5388102" y="914400"/>
            <a:ext cx="3423792" cy="200278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5417216" y="3035952"/>
            <a:ext cx="3335654" cy="3344545"/>
          </a:xfrm>
          <a:custGeom>
            <a:avLst/>
            <a:gdLst/>
            <a:ahLst/>
            <a:cxnLst/>
            <a:rect l="l" t="t" r="r" b="b"/>
            <a:pathLst>
              <a:path w="3335654" h="3344545">
                <a:moveTo>
                  <a:pt x="0" y="3344404"/>
                </a:moveTo>
                <a:lnTo>
                  <a:pt x="3335619" y="3344404"/>
                </a:lnTo>
                <a:lnTo>
                  <a:pt x="3335619" y="0"/>
                </a:lnTo>
                <a:lnTo>
                  <a:pt x="0" y="0"/>
                </a:lnTo>
                <a:lnTo>
                  <a:pt x="0" y="3344404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5417216" y="3035970"/>
            <a:ext cx="3335654" cy="3344545"/>
          </a:xfrm>
          <a:custGeom>
            <a:avLst/>
            <a:gdLst/>
            <a:ahLst/>
            <a:cxnLst/>
            <a:rect l="l" t="t" r="r" b="b"/>
            <a:pathLst>
              <a:path w="3335654" h="3344545">
                <a:moveTo>
                  <a:pt x="0" y="3344386"/>
                </a:moveTo>
                <a:lnTo>
                  <a:pt x="0" y="0"/>
                </a:lnTo>
                <a:lnTo>
                  <a:pt x="3335592" y="0"/>
                </a:lnTo>
                <a:lnTo>
                  <a:pt x="3335592" y="3344386"/>
                </a:lnTo>
                <a:lnTo>
                  <a:pt x="0" y="3344386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5421629" y="6384767"/>
            <a:ext cx="8890" cy="0"/>
          </a:xfrm>
          <a:custGeom>
            <a:avLst/>
            <a:gdLst/>
            <a:ahLst/>
            <a:cxnLst/>
            <a:rect l="l" t="t" r="r" b="b"/>
            <a:pathLst>
              <a:path w="8889" h="0">
                <a:moveTo>
                  <a:pt x="0" y="0"/>
                </a:moveTo>
                <a:lnTo>
                  <a:pt x="8808" y="0"/>
                </a:lnTo>
              </a:path>
            </a:pathLst>
          </a:custGeom>
          <a:ln w="8814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5417216" y="3044764"/>
            <a:ext cx="3335619" cy="3337498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8757212" y="3040380"/>
            <a:ext cx="8890" cy="0"/>
          </a:xfrm>
          <a:custGeom>
            <a:avLst/>
            <a:gdLst/>
            <a:ahLst/>
            <a:cxnLst/>
            <a:rect l="l" t="t" r="r" b="b"/>
            <a:pathLst>
              <a:path w="8890" h="0">
                <a:moveTo>
                  <a:pt x="0" y="0"/>
                </a:moveTo>
                <a:lnTo>
                  <a:pt x="8808" y="0"/>
                </a:lnTo>
              </a:path>
            </a:pathLst>
          </a:custGeom>
          <a:ln w="881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8757212" y="6384767"/>
            <a:ext cx="8890" cy="0"/>
          </a:xfrm>
          <a:custGeom>
            <a:avLst/>
            <a:gdLst/>
            <a:ahLst/>
            <a:cxnLst/>
            <a:rect l="l" t="t" r="r" b="b"/>
            <a:pathLst>
              <a:path w="8890" h="0">
                <a:moveTo>
                  <a:pt x="0" y="0"/>
                </a:moveTo>
                <a:lnTo>
                  <a:pt x="8808" y="0"/>
                </a:lnTo>
              </a:path>
            </a:pathLst>
          </a:custGeom>
          <a:ln w="881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8757212" y="3040380"/>
            <a:ext cx="8890" cy="0"/>
          </a:xfrm>
          <a:custGeom>
            <a:avLst/>
            <a:gdLst/>
            <a:ahLst/>
            <a:cxnLst/>
            <a:rect l="l" t="t" r="r" b="b"/>
            <a:pathLst>
              <a:path w="8890" h="0">
                <a:moveTo>
                  <a:pt x="0" y="0"/>
                </a:moveTo>
                <a:lnTo>
                  <a:pt x="8808" y="0"/>
                </a:lnTo>
              </a:path>
            </a:pathLst>
          </a:custGeom>
          <a:ln w="881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5421629" y="3040380"/>
            <a:ext cx="8890" cy="0"/>
          </a:xfrm>
          <a:custGeom>
            <a:avLst/>
            <a:gdLst/>
            <a:ahLst/>
            <a:cxnLst/>
            <a:rect l="l" t="t" r="r" b="b"/>
            <a:pathLst>
              <a:path w="8889" h="0">
                <a:moveTo>
                  <a:pt x="0" y="0"/>
                </a:moveTo>
                <a:lnTo>
                  <a:pt x="8808" y="0"/>
                </a:lnTo>
              </a:path>
            </a:pathLst>
          </a:custGeom>
          <a:ln w="881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8757212" y="6384767"/>
            <a:ext cx="8890" cy="0"/>
          </a:xfrm>
          <a:custGeom>
            <a:avLst/>
            <a:gdLst/>
            <a:ahLst/>
            <a:cxnLst/>
            <a:rect l="l" t="t" r="r" b="b"/>
            <a:pathLst>
              <a:path w="8890" h="0">
                <a:moveTo>
                  <a:pt x="0" y="0"/>
                </a:moveTo>
                <a:lnTo>
                  <a:pt x="8808" y="0"/>
                </a:lnTo>
              </a:path>
            </a:pathLst>
          </a:custGeom>
          <a:ln w="881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5421629" y="3040380"/>
            <a:ext cx="8890" cy="0"/>
          </a:xfrm>
          <a:custGeom>
            <a:avLst/>
            <a:gdLst/>
            <a:ahLst/>
            <a:cxnLst/>
            <a:rect l="l" t="t" r="r" b="b"/>
            <a:pathLst>
              <a:path w="8889" h="0">
                <a:moveTo>
                  <a:pt x="0" y="0"/>
                </a:moveTo>
                <a:lnTo>
                  <a:pt x="8808" y="0"/>
                </a:lnTo>
              </a:path>
            </a:pathLst>
          </a:custGeom>
          <a:ln w="881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5858486" y="6380357"/>
            <a:ext cx="0" cy="26670"/>
          </a:xfrm>
          <a:custGeom>
            <a:avLst/>
            <a:gdLst/>
            <a:ahLst/>
            <a:cxnLst/>
            <a:rect l="l" t="t" r="r" b="b"/>
            <a:pathLst>
              <a:path w="0" h="26670">
                <a:moveTo>
                  <a:pt x="0" y="0"/>
                </a:moveTo>
                <a:lnTo>
                  <a:pt x="0" y="26444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5862890" y="6411211"/>
            <a:ext cx="8890" cy="0"/>
          </a:xfrm>
          <a:custGeom>
            <a:avLst/>
            <a:gdLst/>
            <a:ahLst/>
            <a:cxnLst/>
            <a:rect l="l" t="t" r="r" b="b"/>
            <a:pathLst>
              <a:path w="8889" h="0">
                <a:moveTo>
                  <a:pt x="0" y="0"/>
                </a:moveTo>
                <a:lnTo>
                  <a:pt x="8808" y="0"/>
                </a:lnTo>
              </a:path>
            </a:pathLst>
          </a:custGeom>
          <a:ln w="881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5858486" y="3009508"/>
            <a:ext cx="0" cy="35560"/>
          </a:xfrm>
          <a:custGeom>
            <a:avLst/>
            <a:gdLst/>
            <a:ahLst/>
            <a:cxnLst/>
            <a:rect l="l" t="t" r="r" b="b"/>
            <a:pathLst>
              <a:path w="0" h="35560">
                <a:moveTo>
                  <a:pt x="0" y="35282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5862890" y="3013918"/>
            <a:ext cx="8890" cy="0"/>
          </a:xfrm>
          <a:custGeom>
            <a:avLst/>
            <a:gdLst/>
            <a:ahLst/>
            <a:cxnLst/>
            <a:rect l="l" t="t" r="r" b="b"/>
            <a:pathLst>
              <a:path w="8889" h="0">
                <a:moveTo>
                  <a:pt x="0" y="0"/>
                </a:moveTo>
                <a:lnTo>
                  <a:pt x="8808" y="0"/>
                </a:lnTo>
              </a:path>
            </a:pathLst>
          </a:custGeom>
          <a:ln w="881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6511358" y="6380357"/>
            <a:ext cx="0" cy="26670"/>
          </a:xfrm>
          <a:custGeom>
            <a:avLst/>
            <a:gdLst/>
            <a:ahLst/>
            <a:cxnLst/>
            <a:rect l="l" t="t" r="r" b="b"/>
            <a:pathLst>
              <a:path w="0" h="26670">
                <a:moveTo>
                  <a:pt x="0" y="0"/>
                </a:moveTo>
                <a:lnTo>
                  <a:pt x="0" y="26444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6515761" y="6411211"/>
            <a:ext cx="8890" cy="0"/>
          </a:xfrm>
          <a:custGeom>
            <a:avLst/>
            <a:gdLst/>
            <a:ahLst/>
            <a:cxnLst/>
            <a:rect l="l" t="t" r="r" b="b"/>
            <a:pathLst>
              <a:path w="8890" h="0">
                <a:moveTo>
                  <a:pt x="0" y="0"/>
                </a:moveTo>
                <a:lnTo>
                  <a:pt x="8808" y="0"/>
                </a:lnTo>
              </a:path>
            </a:pathLst>
          </a:custGeom>
          <a:ln w="881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6511358" y="3009508"/>
            <a:ext cx="0" cy="35560"/>
          </a:xfrm>
          <a:custGeom>
            <a:avLst/>
            <a:gdLst/>
            <a:ahLst/>
            <a:cxnLst/>
            <a:rect l="l" t="t" r="r" b="b"/>
            <a:pathLst>
              <a:path w="0" h="35560">
                <a:moveTo>
                  <a:pt x="0" y="35282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6515761" y="3013918"/>
            <a:ext cx="8890" cy="0"/>
          </a:xfrm>
          <a:custGeom>
            <a:avLst/>
            <a:gdLst/>
            <a:ahLst/>
            <a:cxnLst/>
            <a:rect l="l" t="t" r="r" b="b"/>
            <a:pathLst>
              <a:path w="8890" h="0">
                <a:moveTo>
                  <a:pt x="0" y="0"/>
                </a:moveTo>
                <a:lnTo>
                  <a:pt x="8808" y="0"/>
                </a:lnTo>
              </a:path>
            </a:pathLst>
          </a:custGeom>
          <a:ln w="881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7155685" y="6380357"/>
            <a:ext cx="0" cy="26670"/>
          </a:xfrm>
          <a:custGeom>
            <a:avLst/>
            <a:gdLst/>
            <a:ahLst/>
            <a:cxnLst/>
            <a:rect l="l" t="t" r="r" b="b"/>
            <a:pathLst>
              <a:path w="0" h="26670">
                <a:moveTo>
                  <a:pt x="0" y="0"/>
                </a:moveTo>
                <a:lnTo>
                  <a:pt x="0" y="26444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7160090" y="6411211"/>
            <a:ext cx="8890" cy="0"/>
          </a:xfrm>
          <a:custGeom>
            <a:avLst/>
            <a:gdLst/>
            <a:ahLst/>
            <a:cxnLst/>
            <a:rect l="l" t="t" r="r" b="b"/>
            <a:pathLst>
              <a:path w="8890" h="0">
                <a:moveTo>
                  <a:pt x="0" y="0"/>
                </a:moveTo>
                <a:lnTo>
                  <a:pt x="8808" y="0"/>
                </a:lnTo>
              </a:path>
            </a:pathLst>
          </a:custGeom>
          <a:ln w="881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7155685" y="3009508"/>
            <a:ext cx="0" cy="35560"/>
          </a:xfrm>
          <a:custGeom>
            <a:avLst/>
            <a:gdLst/>
            <a:ahLst/>
            <a:cxnLst/>
            <a:rect l="l" t="t" r="r" b="b"/>
            <a:pathLst>
              <a:path w="0" h="35560">
                <a:moveTo>
                  <a:pt x="0" y="35282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7160090" y="3013918"/>
            <a:ext cx="8890" cy="0"/>
          </a:xfrm>
          <a:custGeom>
            <a:avLst/>
            <a:gdLst/>
            <a:ahLst/>
            <a:cxnLst/>
            <a:rect l="l" t="t" r="r" b="b"/>
            <a:pathLst>
              <a:path w="8890" h="0">
                <a:moveTo>
                  <a:pt x="0" y="0"/>
                </a:moveTo>
                <a:lnTo>
                  <a:pt x="8808" y="0"/>
                </a:lnTo>
              </a:path>
            </a:pathLst>
          </a:custGeom>
          <a:ln w="881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7808558" y="6380357"/>
            <a:ext cx="0" cy="26670"/>
          </a:xfrm>
          <a:custGeom>
            <a:avLst/>
            <a:gdLst/>
            <a:ahLst/>
            <a:cxnLst/>
            <a:rect l="l" t="t" r="r" b="b"/>
            <a:pathLst>
              <a:path w="0" h="26670">
                <a:moveTo>
                  <a:pt x="0" y="0"/>
                </a:moveTo>
                <a:lnTo>
                  <a:pt x="0" y="26444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7812961" y="6411211"/>
            <a:ext cx="8890" cy="0"/>
          </a:xfrm>
          <a:custGeom>
            <a:avLst/>
            <a:gdLst/>
            <a:ahLst/>
            <a:cxnLst/>
            <a:rect l="l" t="t" r="r" b="b"/>
            <a:pathLst>
              <a:path w="8890" h="0">
                <a:moveTo>
                  <a:pt x="0" y="0"/>
                </a:moveTo>
                <a:lnTo>
                  <a:pt x="8808" y="0"/>
                </a:lnTo>
              </a:path>
            </a:pathLst>
          </a:custGeom>
          <a:ln w="881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7808558" y="3009508"/>
            <a:ext cx="0" cy="35560"/>
          </a:xfrm>
          <a:custGeom>
            <a:avLst/>
            <a:gdLst/>
            <a:ahLst/>
            <a:cxnLst/>
            <a:rect l="l" t="t" r="r" b="b"/>
            <a:pathLst>
              <a:path w="0" h="35560">
                <a:moveTo>
                  <a:pt x="0" y="35282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/>
          <p:nvPr/>
        </p:nvSpPr>
        <p:spPr>
          <a:xfrm>
            <a:off x="7812961" y="3013918"/>
            <a:ext cx="8890" cy="0"/>
          </a:xfrm>
          <a:custGeom>
            <a:avLst/>
            <a:gdLst/>
            <a:ahLst/>
            <a:cxnLst/>
            <a:rect l="l" t="t" r="r" b="b"/>
            <a:pathLst>
              <a:path w="8890" h="0">
                <a:moveTo>
                  <a:pt x="0" y="0"/>
                </a:moveTo>
                <a:lnTo>
                  <a:pt x="8808" y="0"/>
                </a:lnTo>
              </a:path>
            </a:pathLst>
          </a:custGeom>
          <a:ln w="881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8452622" y="6380357"/>
            <a:ext cx="0" cy="26670"/>
          </a:xfrm>
          <a:custGeom>
            <a:avLst/>
            <a:gdLst/>
            <a:ahLst/>
            <a:cxnLst/>
            <a:rect l="l" t="t" r="r" b="b"/>
            <a:pathLst>
              <a:path w="0" h="26670">
                <a:moveTo>
                  <a:pt x="0" y="0"/>
                </a:moveTo>
                <a:lnTo>
                  <a:pt x="0" y="26444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/>
          <p:nvPr/>
        </p:nvSpPr>
        <p:spPr>
          <a:xfrm>
            <a:off x="8457025" y="6411211"/>
            <a:ext cx="8890" cy="0"/>
          </a:xfrm>
          <a:custGeom>
            <a:avLst/>
            <a:gdLst/>
            <a:ahLst/>
            <a:cxnLst/>
            <a:rect l="l" t="t" r="r" b="b"/>
            <a:pathLst>
              <a:path w="8890" h="0">
                <a:moveTo>
                  <a:pt x="0" y="0"/>
                </a:moveTo>
                <a:lnTo>
                  <a:pt x="8808" y="0"/>
                </a:lnTo>
              </a:path>
            </a:pathLst>
          </a:custGeom>
          <a:ln w="881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/>
          <p:nvPr/>
        </p:nvSpPr>
        <p:spPr>
          <a:xfrm>
            <a:off x="8452622" y="3009508"/>
            <a:ext cx="0" cy="35560"/>
          </a:xfrm>
          <a:custGeom>
            <a:avLst/>
            <a:gdLst/>
            <a:ahLst/>
            <a:cxnLst/>
            <a:rect l="l" t="t" r="r" b="b"/>
            <a:pathLst>
              <a:path w="0" h="35560">
                <a:moveTo>
                  <a:pt x="0" y="35282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/>
          <p:nvPr/>
        </p:nvSpPr>
        <p:spPr>
          <a:xfrm>
            <a:off x="8457025" y="3013918"/>
            <a:ext cx="8890" cy="0"/>
          </a:xfrm>
          <a:custGeom>
            <a:avLst/>
            <a:gdLst/>
            <a:ahLst/>
            <a:cxnLst/>
            <a:rect l="l" t="t" r="r" b="b"/>
            <a:pathLst>
              <a:path w="8890" h="0">
                <a:moveTo>
                  <a:pt x="0" y="0"/>
                </a:moveTo>
                <a:lnTo>
                  <a:pt x="8808" y="0"/>
                </a:lnTo>
              </a:path>
            </a:pathLst>
          </a:custGeom>
          <a:ln w="881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 txBox="1"/>
          <p:nvPr/>
        </p:nvSpPr>
        <p:spPr>
          <a:xfrm>
            <a:off x="6754628" y="6447144"/>
            <a:ext cx="1754505" cy="3346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65125">
              <a:lnSpc>
                <a:spcPts val="1320"/>
              </a:lnSpc>
              <a:tabLst>
                <a:tab pos="956310" algn="l"/>
                <a:tab pos="1662430" algn="l"/>
              </a:tabLst>
            </a:pPr>
            <a:r>
              <a:rPr dirty="0" sz="1100" spc="5" b="1">
                <a:latin typeface="Arial"/>
                <a:cs typeface="Arial"/>
              </a:rPr>
              <a:t>1</a:t>
            </a:r>
            <a:r>
              <a:rPr dirty="0" sz="1100" spc="5" b="1">
                <a:latin typeface="Arial"/>
                <a:cs typeface="Arial"/>
              </a:rPr>
              <a:t>	</a:t>
            </a:r>
            <a:r>
              <a:rPr dirty="0" sz="1100" spc="10" b="1">
                <a:latin typeface="Arial"/>
                <a:cs typeface="Arial"/>
              </a:rPr>
              <a:t>1</a:t>
            </a:r>
            <a:r>
              <a:rPr dirty="0" sz="1100" spc="-35" b="1">
                <a:latin typeface="Arial"/>
                <a:cs typeface="Arial"/>
              </a:rPr>
              <a:t>.</a:t>
            </a:r>
            <a:r>
              <a:rPr dirty="0" sz="1100" spc="5" b="1">
                <a:latin typeface="Arial"/>
                <a:cs typeface="Arial"/>
              </a:rPr>
              <a:t>5</a:t>
            </a:r>
            <a:r>
              <a:rPr dirty="0" sz="1100" b="1">
                <a:latin typeface="Arial"/>
                <a:cs typeface="Arial"/>
              </a:rPr>
              <a:t>	</a:t>
            </a:r>
            <a:r>
              <a:rPr dirty="0" sz="1100" spc="5" b="1">
                <a:latin typeface="Arial"/>
                <a:cs typeface="Arial"/>
              </a:rPr>
              <a:t>2</a:t>
            </a:r>
            <a:endParaRPr sz="11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dirty="0" sz="1100" spc="15" b="1">
                <a:latin typeface="Arial"/>
                <a:cs typeface="Arial"/>
              </a:rPr>
              <a:t>T</a:t>
            </a:r>
            <a:r>
              <a:rPr dirty="0" sz="1100" spc="-35" b="1">
                <a:latin typeface="Arial"/>
                <a:cs typeface="Arial"/>
              </a:rPr>
              <a:t>i</a:t>
            </a:r>
            <a:r>
              <a:rPr dirty="0" sz="1100" spc="-15" b="1">
                <a:latin typeface="Arial"/>
                <a:cs typeface="Arial"/>
              </a:rPr>
              <a:t>m</a:t>
            </a:r>
            <a:r>
              <a:rPr dirty="0" sz="1100" spc="5" b="1">
                <a:latin typeface="Arial"/>
                <a:cs typeface="Arial"/>
              </a:rPr>
              <a:t>e</a:t>
            </a:r>
            <a:r>
              <a:rPr dirty="0" sz="1100" spc="-25" b="1">
                <a:latin typeface="Arial"/>
                <a:cs typeface="Arial"/>
              </a:rPr>
              <a:t> </a:t>
            </a:r>
            <a:r>
              <a:rPr dirty="0" sz="1100" spc="-20" b="1">
                <a:latin typeface="Arial"/>
                <a:cs typeface="Arial"/>
              </a:rPr>
              <a:t>(</a:t>
            </a:r>
            <a:r>
              <a:rPr dirty="0" sz="950" spc="70" b="1">
                <a:latin typeface="Symbol"/>
                <a:cs typeface="Symbol"/>
              </a:rPr>
              <a:t></a:t>
            </a:r>
            <a:r>
              <a:rPr dirty="0" sz="1100" spc="5" b="1">
                <a:latin typeface="Arial"/>
                <a:cs typeface="Arial"/>
              </a:rPr>
              <a:t>s)</a:t>
            </a:r>
            <a:endParaRPr sz="1100">
              <a:latin typeface="Arial"/>
              <a:cs typeface="Arial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4884231" y="3983387"/>
            <a:ext cx="167005" cy="1483360"/>
          </a:xfrm>
          <a:prstGeom prst="rect">
            <a:avLst/>
          </a:prstGeom>
        </p:spPr>
        <p:txBody>
          <a:bodyPr wrap="square" lIns="0" tIns="0" rIns="0" bIns="0" rtlCol="0" vert="vert270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35" b="1">
                <a:latin typeface="Arial"/>
                <a:cs typeface="Arial"/>
              </a:rPr>
              <a:t>I</a:t>
            </a:r>
            <a:r>
              <a:rPr dirty="0" sz="1100" spc="10" b="1">
                <a:latin typeface="Arial"/>
                <a:cs typeface="Arial"/>
              </a:rPr>
              <a:t>n</a:t>
            </a:r>
            <a:r>
              <a:rPr dirty="0" sz="1100" spc="-35" b="1">
                <a:latin typeface="Arial"/>
                <a:cs typeface="Arial"/>
              </a:rPr>
              <a:t>i</a:t>
            </a:r>
            <a:r>
              <a:rPr dirty="0" sz="1100" spc="-25" b="1">
                <a:latin typeface="Arial"/>
                <a:cs typeface="Arial"/>
              </a:rPr>
              <a:t>t</a:t>
            </a:r>
            <a:r>
              <a:rPr dirty="0" sz="1100" spc="-35" b="1">
                <a:latin typeface="Arial"/>
                <a:cs typeface="Arial"/>
              </a:rPr>
              <a:t>i</a:t>
            </a:r>
            <a:r>
              <a:rPr dirty="0" sz="1100" spc="5" b="1">
                <a:latin typeface="Arial"/>
                <a:cs typeface="Arial"/>
              </a:rPr>
              <a:t>a</a:t>
            </a:r>
            <a:r>
              <a:rPr dirty="0" sz="1100" b="1">
                <a:latin typeface="Arial"/>
                <a:cs typeface="Arial"/>
              </a:rPr>
              <a:t>l</a:t>
            </a:r>
            <a:r>
              <a:rPr dirty="0" sz="1100" spc="-60" b="1">
                <a:latin typeface="Arial"/>
                <a:cs typeface="Arial"/>
              </a:rPr>
              <a:t> </a:t>
            </a:r>
            <a:r>
              <a:rPr dirty="0" sz="1100" spc="20" b="1">
                <a:latin typeface="Arial"/>
                <a:cs typeface="Arial"/>
              </a:rPr>
              <a:t>P</a:t>
            </a:r>
            <a:r>
              <a:rPr dirty="0" sz="1100" spc="10" b="1">
                <a:latin typeface="Arial"/>
                <a:cs typeface="Arial"/>
              </a:rPr>
              <a:t>ho</a:t>
            </a:r>
            <a:r>
              <a:rPr dirty="0" sz="1100" spc="-25" b="1">
                <a:latin typeface="Arial"/>
                <a:cs typeface="Arial"/>
              </a:rPr>
              <a:t>t</a:t>
            </a:r>
            <a:r>
              <a:rPr dirty="0" sz="1100" spc="10" b="1">
                <a:latin typeface="Arial"/>
                <a:cs typeface="Arial"/>
              </a:rPr>
              <a:t>o</a:t>
            </a:r>
            <a:r>
              <a:rPr dirty="0" sz="1100" b="1">
                <a:latin typeface="Arial"/>
                <a:cs typeface="Arial"/>
              </a:rPr>
              <a:t>n</a:t>
            </a:r>
            <a:r>
              <a:rPr dirty="0" sz="1100" spc="-15" b="1">
                <a:latin typeface="Arial"/>
                <a:cs typeface="Arial"/>
              </a:rPr>
              <a:t> </a:t>
            </a:r>
            <a:r>
              <a:rPr dirty="0" sz="1100" spc="25" b="1">
                <a:latin typeface="Arial"/>
                <a:cs typeface="Arial"/>
              </a:rPr>
              <a:t>N</a:t>
            </a:r>
            <a:r>
              <a:rPr dirty="0" sz="1100" spc="10" b="1">
                <a:latin typeface="Arial"/>
                <a:cs typeface="Arial"/>
              </a:rPr>
              <a:t>u</a:t>
            </a:r>
            <a:r>
              <a:rPr dirty="0" sz="1100" spc="-20" b="1">
                <a:latin typeface="Arial"/>
                <a:cs typeface="Arial"/>
              </a:rPr>
              <a:t>m</a:t>
            </a:r>
            <a:r>
              <a:rPr dirty="0" sz="1100" spc="10" b="1">
                <a:latin typeface="Arial"/>
                <a:cs typeface="Arial"/>
              </a:rPr>
              <a:t>b</a:t>
            </a:r>
            <a:r>
              <a:rPr dirty="0" sz="1100" spc="5" b="1">
                <a:latin typeface="Arial"/>
                <a:cs typeface="Arial"/>
              </a:rPr>
              <a:t>e</a:t>
            </a:r>
            <a:r>
              <a:rPr dirty="0" sz="1100" b="1">
                <a:latin typeface="Arial"/>
                <a:cs typeface="Arial"/>
              </a:rPr>
              <a:t>r</a:t>
            </a:r>
            <a:endParaRPr sz="1100">
              <a:latin typeface="Arial"/>
              <a:cs typeface="Arial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5810553" y="6447144"/>
            <a:ext cx="810260" cy="16700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603250" algn="l"/>
              </a:tabLst>
            </a:pPr>
            <a:r>
              <a:rPr dirty="0" sz="1100" spc="5" b="1">
                <a:latin typeface="Arial"/>
                <a:cs typeface="Arial"/>
              </a:rPr>
              <a:t>0</a:t>
            </a:r>
            <a:r>
              <a:rPr dirty="0" sz="1100" spc="5" b="1">
                <a:latin typeface="Arial"/>
                <a:cs typeface="Arial"/>
              </a:rPr>
              <a:t>	</a:t>
            </a:r>
            <a:r>
              <a:rPr dirty="0" sz="1100" spc="10" b="1">
                <a:latin typeface="Arial"/>
                <a:cs typeface="Arial"/>
              </a:rPr>
              <a:t>0</a:t>
            </a:r>
            <a:r>
              <a:rPr dirty="0" sz="1100" spc="-35" b="1">
                <a:latin typeface="Arial"/>
                <a:cs typeface="Arial"/>
              </a:rPr>
              <a:t>.</a:t>
            </a:r>
            <a:r>
              <a:rPr dirty="0" sz="1100" spc="5" b="1">
                <a:latin typeface="Arial"/>
                <a:cs typeface="Arial"/>
              </a:rPr>
              <a:t>5</a:t>
            </a:r>
            <a:endParaRPr sz="1100">
              <a:latin typeface="Arial"/>
              <a:cs typeface="Arial"/>
            </a:endParaRPr>
          </a:p>
        </p:txBody>
      </p:sp>
      <p:sp>
        <p:nvSpPr>
          <p:cNvPr id="41" name="object 41"/>
          <p:cNvSpPr/>
          <p:nvPr/>
        </p:nvSpPr>
        <p:spPr>
          <a:xfrm>
            <a:off x="5381947" y="6309625"/>
            <a:ext cx="35560" cy="0"/>
          </a:xfrm>
          <a:custGeom>
            <a:avLst/>
            <a:gdLst/>
            <a:ahLst/>
            <a:cxnLst/>
            <a:rect l="l" t="t" r="r" b="b"/>
            <a:pathLst>
              <a:path w="35560" h="0">
                <a:moveTo>
                  <a:pt x="35268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2" name="object 42"/>
          <p:cNvSpPr/>
          <p:nvPr/>
        </p:nvSpPr>
        <p:spPr>
          <a:xfrm>
            <a:off x="5386360" y="6314035"/>
            <a:ext cx="8890" cy="0"/>
          </a:xfrm>
          <a:custGeom>
            <a:avLst/>
            <a:gdLst/>
            <a:ahLst/>
            <a:cxnLst/>
            <a:rect l="l" t="t" r="r" b="b"/>
            <a:pathLst>
              <a:path w="8889" h="0">
                <a:moveTo>
                  <a:pt x="0" y="0"/>
                </a:moveTo>
                <a:lnTo>
                  <a:pt x="8817" y="0"/>
                </a:lnTo>
              </a:path>
            </a:pathLst>
          </a:custGeom>
          <a:ln w="881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3" name="object 43"/>
          <p:cNvSpPr/>
          <p:nvPr/>
        </p:nvSpPr>
        <p:spPr>
          <a:xfrm>
            <a:off x="8752809" y="6309625"/>
            <a:ext cx="26670" cy="0"/>
          </a:xfrm>
          <a:custGeom>
            <a:avLst/>
            <a:gdLst/>
            <a:ahLst/>
            <a:cxnLst/>
            <a:rect l="l" t="t" r="r" b="b"/>
            <a:pathLst>
              <a:path w="26670" h="0">
                <a:moveTo>
                  <a:pt x="0" y="0"/>
                </a:moveTo>
                <a:lnTo>
                  <a:pt x="26513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4" name="object 44"/>
          <p:cNvSpPr/>
          <p:nvPr/>
        </p:nvSpPr>
        <p:spPr>
          <a:xfrm>
            <a:off x="8783725" y="6314035"/>
            <a:ext cx="8890" cy="0"/>
          </a:xfrm>
          <a:custGeom>
            <a:avLst/>
            <a:gdLst/>
            <a:ahLst/>
            <a:cxnLst/>
            <a:rect l="l" t="t" r="r" b="b"/>
            <a:pathLst>
              <a:path w="8890" h="0">
                <a:moveTo>
                  <a:pt x="0" y="0"/>
                </a:moveTo>
                <a:lnTo>
                  <a:pt x="8808" y="0"/>
                </a:lnTo>
              </a:path>
            </a:pathLst>
          </a:custGeom>
          <a:ln w="881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5" name="object 45"/>
          <p:cNvSpPr txBox="1"/>
          <p:nvPr/>
        </p:nvSpPr>
        <p:spPr>
          <a:xfrm>
            <a:off x="5254625" y="6235380"/>
            <a:ext cx="104139" cy="16700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5" b="1">
                <a:latin typeface="Arial"/>
                <a:cs typeface="Arial"/>
              </a:rPr>
              <a:t>5</a:t>
            </a:r>
            <a:endParaRPr sz="1100">
              <a:latin typeface="Arial"/>
              <a:cs typeface="Arial"/>
            </a:endParaRPr>
          </a:p>
        </p:txBody>
      </p:sp>
      <p:sp>
        <p:nvSpPr>
          <p:cNvPr id="46" name="object 46"/>
          <p:cNvSpPr/>
          <p:nvPr/>
        </p:nvSpPr>
        <p:spPr>
          <a:xfrm>
            <a:off x="5381947" y="6177405"/>
            <a:ext cx="35560" cy="0"/>
          </a:xfrm>
          <a:custGeom>
            <a:avLst/>
            <a:gdLst/>
            <a:ahLst/>
            <a:cxnLst/>
            <a:rect l="l" t="t" r="r" b="b"/>
            <a:pathLst>
              <a:path w="35560" h="0">
                <a:moveTo>
                  <a:pt x="35268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7" name="object 47"/>
          <p:cNvSpPr/>
          <p:nvPr/>
        </p:nvSpPr>
        <p:spPr>
          <a:xfrm>
            <a:off x="5386360" y="6181815"/>
            <a:ext cx="8890" cy="0"/>
          </a:xfrm>
          <a:custGeom>
            <a:avLst/>
            <a:gdLst/>
            <a:ahLst/>
            <a:cxnLst/>
            <a:rect l="l" t="t" r="r" b="b"/>
            <a:pathLst>
              <a:path w="8889" h="0">
                <a:moveTo>
                  <a:pt x="0" y="0"/>
                </a:moveTo>
                <a:lnTo>
                  <a:pt x="8817" y="0"/>
                </a:lnTo>
              </a:path>
            </a:pathLst>
          </a:custGeom>
          <a:ln w="881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8" name="object 48"/>
          <p:cNvSpPr/>
          <p:nvPr/>
        </p:nvSpPr>
        <p:spPr>
          <a:xfrm>
            <a:off x="8752809" y="6177405"/>
            <a:ext cx="26670" cy="0"/>
          </a:xfrm>
          <a:custGeom>
            <a:avLst/>
            <a:gdLst/>
            <a:ahLst/>
            <a:cxnLst/>
            <a:rect l="l" t="t" r="r" b="b"/>
            <a:pathLst>
              <a:path w="26670" h="0">
                <a:moveTo>
                  <a:pt x="0" y="0"/>
                </a:moveTo>
                <a:lnTo>
                  <a:pt x="26513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9" name="object 49"/>
          <p:cNvSpPr/>
          <p:nvPr/>
        </p:nvSpPr>
        <p:spPr>
          <a:xfrm>
            <a:off x="8783725" y="6181815"/>
            <a:ext cx="8890" cy="0"/>
          </a:xfrm>
          <a:custGeom>
            <a:avLst/>
            <a:gdLst/>
            <a:ahLst/>
            <a:cxnLst/>
            <a:rect l="l" t="t" r="r" b="b"/>
            <a:pathLst>
              <a:path w="8890" h="0">
                <a:moveTo>
                  <a:pt x="0" y="0"/>
                </a:moveTo>
                <a:lnTo>
                  <a:pt x="8808" y="0"/>
                </a:lnTo>
              </a:path>
            </a:pathLst>
          </a:custGeom>
          <a:ln w="881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0" name="object 50"/>
          <p:cNvSpPr/>
          <p:nvPr/>
        </p:nvSpPr>
        <p:spPr>
          <a:xfrm>
            <a:off x="5381947" y="6062605"/>
            <a:ext cx="35560" cy="0"/>
          </a:xfrm>
          <a:custGeom>
            <a:avLst/>
            <a:gdLst/>
            <a:ahLst/>
            <a:cxnLst/>
            <a:rect l="l" t="t" r="r" b="b"/>
            <a:pathLst>
              <a:path w="35560" h="0">
                <a:moveTo>
                  <a:pt x="35268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1" name="object 51"/>
          <p:cNvSpPr/>
          <p:nvPr/>
        </p:nvSpPr>
        <p:spPr>
          <a:xfrm>
            <a:off x="5386360" y="6067006"/>
            <a:ext cx="8890" cy="0"/>
          </a:xfrm>
          <a:custGeom>
            <a:avLst/>
            <a:gdLst/>
            <a:ahLst/>
            <a:cxnLst/>
            <a:rect l="l" t="t" r="r" b="b"/>
            <a:pathLst>
              <a:path w="8889" h="0">
                <a:moveTo>
                  <a:pt x="0" y="0"/>
                </a:moveTo>
                <a:lnTo>
                  <a:pt x="8817" y="0"/>
                </a:lnTo>
              </a:path>
            </a:pathLst>
          </a:custGeom>
          <a:ln w="881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2" name="object 52"/>
          <p:cNvSpPr/>
          <p:nvPr/>
        </p:nvSpPr>
        <p:spPr>
          <a:xfrm>
            <a:off x="8752809" y="6062605"/>
            <a:ext cx="26670" cy="0"/>
          </a:xfrm>
          <a:custGeom>
            <a:avLst/>
            <a:gdLst/>
            <a:ahLst/>
            <a:cxnLst/>
            <a:rect l="l" t="t" r="r" b="b"/>
            <a:pathLst>
              <a:path w="26670" h="0">
                <a:moveTo>
                  <a:pt x="0" y="0"/>
                </a:moveTo>
                <a:lnTo>
                  <a:pt x="26513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3" name="object 53"/>
          <p:cNvSpPr/>
          <p:nvPr/>
        </p:nvSpPr>
        <p:spPr>
          <a:xfrm>
            <a:off x="8783725" y="6067006"/>
            <a:ext cx="8890" cy="0"/>
          </a:xfrm>
          <a:custGeom>
            <a:avLst/>
            <a:gdLst/>
            <a:ahLst/>
            <a:cxnLst/>
            <a:rect l="l" t="t" r="r" b="b"/>
            <a:pathLst>
              <a:path w="8890" h="0">
                <a:moveTo>
                  <a:pt x="0" y="0"/>
                </a:moveTo>
                <a:lnTo>
                  <a:pt x="8808" y="0"/>
                </a:lnTo>
              </a:path>
            </a:pathLst>
          </a:custGeom>
          <a:ln w="881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4" name="object 54"/>
          <p:cNvSpPr/>
          <p:nvPr/>
        </p:nvSpPr>
        <p:spPr>
          <a:xfrm>
            <a:off x="5381947" y="5965640"/>
            <a:ext cx="35560" cy="0"/>
          </a:xfrm>
          <a:custGeom>
            <a:avLst/>
            <a:gdLst/>
            <a:ahLst/>
            <a:cxnLst/>
            <a:rect l="l" t="t" r="r" b="b"/>
            <a:pathLst>
              <a:path w="35560" h="0">
                <a:moveTo>
                  <a:pt x="35268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5" name="object 55"/>
          <p:cNvSpPr/>
          <p:nvPr/>
        </p:nvSpPr>
        <p:spPr>
          <a:xfrm>
            <a:off x="5386360" y="5970051"/>
            <a:ext cx="8890" cy="0"/>
          </a:xfrm>
          <a:custGeom>
            <a:avLst/>
            <a:gdLst/>
            <a:ahLst/>
            <a:cxnLst/>
            <a:rect l="l" t="t" r="r" b="b"/>
            <a:pathLst>
              <a:path w="8889" h="0">
                <a:moveTo>
                  <a:pt x="0" y="0"/>
                </a:moveTo>
                <a:lnTo>
                  <a:pt x="8817" y="0"/>
                </a:lnTo>
              </a:path>
            </a:pathLst>
          </a:custGeom>
          <a:ln w="881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6" name="object 56"/>
          <p:cNvSpPr/>
          <p:nvPr/>
        </p:nvSpPr>
        <p:spPr>
          <a:xfrm>
            <a:off x="8752809" y="5965640"/>
            <a:ext cx="26670" cy="0"/>
          </a:xfrm>
          <a:custGeom>
            <a:avLst/>
            <a:gdLst/>
            <a:ahLst/>
            <a:cxnLst/>
            <a:rect l="l" t="t" r="r" b="b"/>
            <a:pathLst>
              <a:path w="26670" h="0">
                <a:moveTo>
                  <a:pt x="0" y="0"/>
                </a:moveTo>
                <a:lnTo>
                  <a:pt x="26513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7" name="object 57"/>
          <p:cNvSpPr/>
          <p:nvPr/>
        </p:nvSpPr>
        <p:spPr>
          <a:xfrm>
            <a:off x="8783725" y="5970051"/>
            <a:ext cx="8890" cy="0"/>
          </a:xfrm>
          <a:custGeom>
            <a:avLst/>
            <a:gdLst/>
            <a:ahLst/>
            <a:cxnLst/>
            <a:rect l="l" t="t" r="r" b="b"/>
            <a:pathLst>
              <a:path w="8890" h="0">
                <a:moveTo>
                  <a:pt x="0" y="0"/>
                </a:moveTo>
                <a:lnTo>
                  <a:pt x="8808" y="0"/>
                </a:lnTo>
              </a:path>
            </a:pathLst>
          </a:custGeom>
          <a:ln w="881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8" name="object 58"/>
          <p:cNvSpPr/>
          <p:nvPr/>
        </p:nvSpPr>
        <p:spPr>
          <a:xfrm>
            <a:off x="5381947" y="5886070"/>
            <a:ext cx="35560" cy="0"/>
          </a:xfrm>
          <a:custGeom>
            <a:avLst/>
            <a:gdLst/>
            <a:ahLst/>
            <a:cxnLst/>
            <a:rect l="l" t="t" r="r" b="b"/>
            <a:pathLst>
              <a:path w="35560" h="0">
                <a:moveTo>
                  <a:pt x="35268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9" name="object 59"/>
          <p:cNvSpPr/>
          <p:nvPr/>
        </p:nvSpPr>
        <p:spPr>
          <a:xfrm>
            <a:off x="5386360" y="5890480"/>
            <a:ext cx="8890" cy="0"/>
          </a:xfrm>
          <a:custGeom>
            <a:avLst/>
            <a:gdLst/>
            <a:ahLst/>
            <a:cxnLst/>
            <a:rect l="l" t="t" r="r" b="b"/>
            <a:pathLst>
              <a:path w="8889" h="0">
                <a:moveTo>
                  <a:pt x="0" y="0"/>
                </a:moveTo>
                <a:lnTo>
                  <a:pt x="8817" y="0"/>
                </a:lnTo>
              </a:path>
            </a:pathLst>
          </a:custGeom>
          <a:ln w="881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0" name="object 60"/>
          <p:cNvSpPr/>
          <p:nvPr/>
        </p:nvSpPr>
        <p:spPr>
          <a:xfrm>
            <a:off x="8752809" y="5886070"/>
            <a:ext cx="26670" cy="0"/>
          </a:xfrm>
          <a:custGeom>
            <a:avLst/>
            <a:gdLst/>
            <a:ahLst/>
            <a:cxnLst/>
            <a:rect l="l" t="t" r="r" b="b"/>
            <a:pathLst>
              <a:path w="26670" h="0">
                <a:moveTo>
                  <a:pt x="0" y="0"/>
                </a:moveTo>
                <a:lnTo>
                  <a:pt x="26513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1" name="object 61"/>
          <p:cNvSpPr/>
          <p:nvPr/>
        </p:nvSpPr>
        <p:spPr>
          <a:xfrm>
            <a:off x="8783725" y="5890480"/>
            <a:ext cx="8890" cy="0"/>
          </a:xfrm>
          <a:custGeom>
            <a:avLst/>
            <a:gdLst/>
            <a:ahLst/>
            <a:cxnLst/>
            <a:rect l="l" t="t" r="r" b="b"/>
            <a:pathLst>
              <a:path w="8890" h="0">
                <a:moveTo>
                  <a:pt x="0" y="0"/>
                </a:moveTo>
                <a:lnTo>
                  <a:pt x="8808" y="0"/>
                </a:lnTo>
              </a:path>
            </a:pathLst>
          </a:custGeom>
          <a:ln w="881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2" name="object 62"/>
          <p:cNvSpPr/>
          <p:nvPr/>
        </p:nvSpPr>
        <p:spPr>
          <a:xfrm>
            <a:off x="5381947" y="5806773"/>
            <a:ext cx="35560" cy="0"/>
          </a:xfrm>
          <a:custGeom>
            <a:avLst/>
            <a:gdLst/>
            <a:ahLst/>
            <a:cxnLst/>
            <a:rect l="l" t="t" r="r" b="b"/>
            <a:pathLst>
              <a:path w="35560" h="0">
                <a:moveTo>
                  <a:pt x="35268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3" name="object 63"/>
          <p:cNvSpPr/>
          <p:nvPr/>
        </p:nvSpPr>
        <p:spPr>
          <a:xfrm>
            <a:off x="5386360" y="5811184"/>
            <a:ext cx="8890" cy="0"/>
          </a:xfrm>
          <a:custGeom>
            <a:avLst/>
            <a:gdLst/>
            <a:ahLst/>
            <a:cxnLst/>
            <a:rect l="l" t="t" r="r" b="b"/>
            <a:pathLst>
              <a:path w="8889" h="0">
                <a:moveTo>
                  <a:pt x="0" y="0"/>
                </a:moveTo>
                <a:lnTo>
                  <a:pt x="8817" y="0"/>
                </a:lnTo>
              </a:path>
            </a:pathLst>
          </a:custGeom>
          <a:ln w="881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4" name="object 64"/>
          <p:cNvSpPr/>
          <p:nvPr/>
        </p:nvSpPr>
        <p:spPr>
          <a:xfrm>
            <a:off x="8752809" y="5806773"/>
            <a:ext cx="26670" cy="0"/>
          </a:xfrm>
          <a:custGeom>
            <a:avLst/>
            <a:gdLst/>
            <a:ahLst/>
            <a:cxnLst/>
            <a:rect l="l" t="t" r="r" b="b"/>
            <a:pathLst>
              <a:path w="26670" h="0">
                <a:moveTo>
                  <a:pt x="0" y="0"/>
                </a:moveTo>
                <a:lnTo>
                  <a:pt x="26513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5" name="object 65"/>
          <p:cNvSpPr/>
          <p:nvPr/>
        </p:nvSpPr>
        <p:spPr>
          <a:xfrm>
            <a:off x="8783725" y="5811184"/>
            <a:ext cx="8890" cy="0"/>
          </a:xfrm>
          <a:custGeom>
            <a:avLst/>
            <a:gdLst/>
            <a:ahLst/>
            <a:cxnLst/>
            <a:rect l="l" t="t" r="r" b="b"/>
            <a:pathLst>
              <a:path w="8890" h="0">
                <a:moveTo>
                  <a:pt x="0" y="0"/>
                </a:moveTo>
                <a:lnTo>
                  <a:pt x="8808" y="0"/>
                </a:lnTo>
              </a:path>
            </a:pathLst>
          </a:custGeom>
          <a:ln w="881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6" name="object 66"/>
          <p:cNvSpPr txBox="1"/>
          <p:nvPr/>
        </p:nvSpPr>
        <p:spPr>
          <a:xfrm>
            <a:off x="5175271" y="5732264"/>
            <a:ext cx="184150" cy="16700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10" b="1">
                <a:latin typeface="Arial"/>
                <a:cs typeface="Arial"/>
              </a:rPr>
              <a:t>10</a:t>
            </a:r>
            <a:endParaRPr sz="1100">
              <a:latin typeface="Arial"/>
              <a:cs typeface="Arial"/>
            </a:endParaRPr>
          </a:p>
        </p:txBody>
      </p:sp>
      <p:sp>
        <p:nvSpPr>
          <p:cNvPr id="67" name="object 67"/>
          <p:cNvSpPr/>
          <p:nvPr/>
        </p:nvSpPr>
        <p:spPr>
          <a:xfrm>
            <a:off x="5381947" y="5303648"/>
            <a:ext cx="35560" cy="0"/>
          </a:xfrm>
          <a:custGeom>
            <a:avLst/>
            <a:gdLst/>
            <a:ahLst/>
            <a:cxnLst/>
            <a:rect l="l" t="t" r="r" b="b"/>
            <a:pathLst>
              <a:path w="35560" h="0">
                <a:moveTo>
                  <a:pt x="35268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8" name="object 68"/>
          <p:cNvSpPr/>
          <p:nvPr/>
        </p:nvSpPr>
        <p:spPr>
          <a:xfrm>
            <a:off x="5386360" y="5308058"/>
            <a:ext cx="8890" cy="0"/>
          </a:xfrm>
          <a:custGeom>
            <a:avLst/>
            <a:gdLst/>
            <a:ahLst/>
            <a:cxnLst/>
            <a:rect l="l" t="t" r="r" b="b"/>
            <a:pathLst>
              <a:path w="8889" h="0">
                <a:moveTo>
                  <a:pt x="0" y="0"/>
                </a:moveTo>
                <a:lnTo>
                  <a:pt x="8817" y="0"/>
                </a:lnTo>
              </a:path>
            </a:pathLst>
          </a:custGeom>
          <a:ln w="881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9" name="object 69"/>
          <p:cNvSpPr/>
          <p:nvPr/>
        </p:nvSpPr>
        <p:spPr>
          <a:xfrm>
            <a:off x="8752809" y="5303648"/>
            <a:ext cx="26670" cy="0"/>
          </a:xfrm>
          <a:custGeom>
            <a:avLst/>
            <a:gdLst/>
            <a:ahLst/>
            <a:cxnLst/>
            <a:rect l="l" t="t" r="r" b="b"/>
            <a:pathLst>
              <a:path w="26670" h="0">
                <a:moveTo>
                  <a:pt x="0" y="0"/>
                </a:moveTo>
                <a:lnTo>
                  <a:pt x="26513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0" name="object 70"/>
          <p:cNvSpPr/>
          <p:nvPr/>
        </p:nvSpPr>
        <p:spPr>
          <a:xfrm>
            <a:off x="8783725" y="5308058"/>
            <a:ext cx="8890" cy="0"/>
          </a:xfrm>
          <a:custGeom>
            <a:avLst/>
            <a:gdLst/>
            <a:ahLst/>
            <a:cxnLst/>
            <a:rect l="l" t="t" r="r" b="b"/>
            <a:pathLst>
              <a:path w="8890" h="0">
                <a:moveTo>
                  <a:pt x="0" y="0"/>
                </a:moveTo>
                <a:lnTo>
                  <a:pt x="8808" y="0"/>
                </a:lnTo>
              </a:path>
            </a:pathLst>
          </a:custGeom>
          <a:ln w="881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1" name="object 71"/>
          <p:cNvSpPr txBox="1"/>
          <p:nvPr/>
        </p:nvSpPr>
        <p:spPr>
          <a:xfrm>
            <a:off x="5175271" y="5229403"/>
            <a:ext cx="184150" cy="16700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10" b="1">
                <a:latin typeface="Arial"/>
                <a:cs typeface="Arial"/>
              </a:rPr>
              <a:t>20</a:t>
            </a:r>
            <a:endParaRPr sz="1100">
              <a:latin typeface="Arial"/>
              <a:cs typeface="Arial"/>
            </a:endParaRPr>
          </a:p>
        </p:txBody>
      </p:sp>
      <p:sp>
        <p:nvSpPr>
          <p:cNvPr id="72" name="object 72"/>
          <p:cNvSpPr/>
          <p:nvPr/>
        </p:nvSpPr>
        <p:spPr>
          <a:xfrm>
            <a:off x="5381947" y="5012570"/>
            <a:ext cx="35560" cy="0"/>
          </a:xfrm>
          <a:custGeom>
            <a:avLst/>
            <a:gdLst/>
            <a:ahLst/>
            <a:cxnLst/>
            <a:rect l="l" t="t" r="r" b="b"/>
            <a:pathLst>
              <a:path w="35560" h="0">
                <a:moveTo>
                  <a:pt x="35268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3" name="object 73"/>
          <p:cNvSpPr/>
          <p:nvPr/>
        </p:nvSpPr>
        <p:spPr>
          <a:xfrm>
            <a:off x="5386360" y="5016980"/>
            <a:ext cx="8890" cy="0"/>
          </a:xfrm>
          <a:custGeom>
            <a:avLst/>
            <a:gdLst/>
            <a:ahLst/>
            <a:cxnLst/>
            <a:rect l="l" t="t" r="r" b="b"/>
            <a:pathLst>
              <a:path w="8889" h="0">
                <a:moveTo>
                  <a:pt x="0" y="0"/>
                </a:moveTo>
                <a:lnTo>
                  <a:pt x="8817" y="0"/>
                </a:lnTo>
              </a:path>
            </a:pathLst>
          </a:custGeom>
          <a:ln w="881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4" name="object 74"/>
          <p:cNvSpPr/>
          <p:nvPr/>
        </p:nvSpPr>
        <p:spPr>
          <a:xfrm>
            <a:off x="8752809" y="5012570"/>
            <a:ext cx="26670" cy="0"/>
          </a:xfrm>
          <a:custGeom>
            <a:avLst/>
            <a:gdLst/>
            <a:ahLst/>
            <a:cxnLst/>
            <a:rect l="l" t="t" r="r" b="b"/>
            <a:pathLst>
              <a:path w="26670" h="0">
                <a:moveTo>
                  <a:pt x="0" y="0"/>
                </a:moveTo>
                <a:lnTo>
                  <a:pt x="26513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5" name="object 75"/>
          <p:cNvSpPr/>
          <p:nvPr/>
        </p:nvSpPr>
        <p:spPr>
          <a:xfrm>
            <a:off x="8783725" y="5016980"/>
            <a:ext cx="8890" cy="0"/>
          </a:xfrm>
          <a:custGeom>
            <a:avLst/>
            <a:gdLst/>
            <a:ahLst/>
            <a:cxnLst/>
            <a:rect l="l" t="t" r="r" b="b"/>
            <a:pathLst>
              <a:path w="8890" h="0">
                <a:moveTo>
                  <a:pt x="0" y="0"/>
                </a:moveTo>
                <a:lnTo>
                  <a:pt x="8808" y="0"/>
                </a:lnTo>
              </a:path>
            </a:pathLst>
          </a:custGeom>
          <a:ln w="881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6" name="object 76"/>
          <p:cNvSpPr/>
          <p:nvPr/>
        </p:nvSpPr>
        <p:spPr>
          <a:xfrm>
            <a:off x="5381947" y="4800788"/>
            <a:ext cx="35560" cy="0"/>
          </a:xfrm>
          <a:custGeom>
            <a:avLst/>
            <a:gdLst/>
            <a:ahLst/>
            <a:cxnLst/>
            <a:rect l="l" t="t" r="r" b="b"/>
            <a:pathLst>
              <a:path w="35560" h="0">
                <a:moveTo>
                  <a:pt x="35268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7" name="object 77"/>
          <p:cNvSpPr/>
          <p:nvPr/>
        </p:nvSpPr>
        <p:spPr>
          <a:xfrm>
            <a:off x="5386360" y="4805198"/>
            <a:ext cx="8890" cy="0"/>
          </a:xfrm>
          <a:custGeom>
            <a:avLst/>
            <a:gdLst/>
            <a:ahLst/>
            <a:cxnLst/>
            <a:rect l="l" t="t" r="r" b="b"/>
            <a:pathLst>
              <a:path w="8889" h="0">
                <a:moveTo>
                  <a:pt x="0" y="0"/>
                </a:moveTo>
                <a:lnTo>
                  <a:pt x="8817" y="0"/>
                </a:lnTo>
              </a:path>
            </a:pathLst>
          </a:custGeom>
          <a:ln w="881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8" name="object 78"/>
          <p:cNvSpPr/>
          <p:nvPr/>
        </p:nvSpPr>
        <p:spPr>
          <a:xfrm>
            <a:off x="8752809" y="4800788"/>
            <a:ext cx="26670" cy="0"/>
          </a:xfrm>
          <a:custGeom>
            <a:avLst/>
            <a:gdLst/>
            <a:ahLst/>
            <a:cxnLst/>
            <a:rect l="l" t="t" r="r" b="b"/>
            <a:pathLst>
              <a:path w="26670" h="0">
                <a:moveTo>
                  <a:pt x="0" y="0"/>
                </a:moveTo>
                <a:lnTo>
                  <a:pt x="26513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9" name="object 79"/>
          <p:cNvSpPr/>
          <p:nvPr/>
        </p:nvSpPr>
        <p:spPr>
          <a:xfrm>
            <a:off x="8783725" y="4805198"/>
            <a:ext cx="8890" cy="0"/>
          </a:xfrm>
          <a:custGeom>
            <a:avLst/>
            <a:gdLst/>
            <a:ahLst/>
            <a:cxnLst/>
            <a:rect l="l" t="t" r="r" b="b"/>
            <a:pathLst>
              <a:path w="8890" h="0">
                <a:moveTo>
                  <a:pt x="0" y="0"/>
                </a:moveTo>
                <a:lnTo>
                  <a:pt x="8808" y="0"/>
                </a:lnTo>
              </a:path>
            </a:pathLst>
          </a:custGeom>
          <a:ln w="881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0" name="object 80"/>
          <p:cNvSpPr/>
          <p:nvPr/>
        </p:nvSpPr>
        <p:spPr>
          <a:xfrm>
            <a:off x="5381947" y="4641930"/>
            <a:ext cx="35560" cy="0"/>
          </a:xfrm>
          <a:custGeom>
            <a:avLst/>
            <a:gdLst/>
            <a:ahLst/>
            <a:cxnLst/>
            <a:rect l="l" t="t" r="r" b="b"/>
            <a:pathLst>
              <a:path w="35560" h="0">
                <a:moveTo>
                  <a:pt x="35268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1" name="object 81"/>
          <p:cNvSpPr/>
          <p:nvPr/>
        </p:nvSpPr>
        <p:spPr>
          <a:xfrm>
            <a:off x="5386360" y="4646340"/>
            <a:ext cx="8890" cy="0"/>
          </a:xfrm>
          <a:custGeom>
            <a:avLst/>
            <a:gdLst/>
            <a:ahLst/>
            <a:cxnLst/>
            <a:rect l="l" t="t" r="r" b="b"/>
            <a:pathLst>
              <a:path w="8889" h="0">
                <a:moveTo>
                  <a:pt x="0" y="0"/>
                </a:moveTo>
                <a:lnTo>
                  <a:pt x="8817" y="0"/>
                </a:lnTo>
              </a:path>
            </a:pathLst>
          </a:custGeom>
          <a:ln w="881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2" name="object 82"/>
          <p:cNvSpPr/>
          <p:nvPr/>
        </p:nvSpPr>
        <p:spPr>
          <a:xfrm>
            <a:off x="8752809" y="4641930"/>
            <a:ext cx="26670" cy="0"/>
          </a:xfrm>
          <a:custGeom>
            <a:avLst/>
            <a:gdLst/>
            <a:ahLst/>
            <a:cxnLst/>
            <a:rect l="l" t="t" r="r" b="b"/>
            <a:pathLst>
              <a:path w="26670" h="0">
                <a:moveTo>
                  <a:pt x="0" y="0"/>
                </a:moveTo>
                <a:lnTo>
                  <a:pt x="26513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3" name="object 83"/>
          <p:cNvSpPr/>
          <p:nvPr/>
        </p:nvSpPr>
        <p:spPr>
          <a:xfrm>
            <a:off x="8783725" y="4646340"/>
            <a:ext cx="8890" cy="0"/>
          </a:xfrm>
          <a:custGeom>
            <a:avLst/>
            <a:gdLst/>
            <a:ahLst/>
            <a:cxnLst/>
            <a:rect l="l" t="t" r="r" b="b"/>
            <a:pathLst>
              <a:path w="8890" h="0">
                <a:moveTo>
                  <a:pt x="0" y="0"/>
                </a:moveTo>
                <a:lnTo>
                  <a:pt x="8808" y="0"/>
                </a:lnTo>
              </a:path>
            </a:pathLst>
          </a:custGeom>
          <a:ln w="881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4" name="object 84"/>
          <p:cNvSpPr txBox="1"/>
          <p:nvPr/>
        </p:nvSpPr>
        <p:spPr>
          <a:xfrm>
            <a:off x="5175271" y="4567508"/>
            <a:ext cx="184150" cy="16700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10" b="1">
                <a:latin typeface="Arial"/>
                <a:cs typeface="Arial"/>
              </a:rPr>
              <a:t>50</a:t>
            </a:r>
            <a:endParaRPr sz="1100">
              <a:latin typeface="Arial"/>
              <a:cs typeface="Arial"/>
            </a:endParaRPr>
          </a:p>
        </p:txBody>
      </p:sp>
      <p:sp>
        <p:nvSpPr>
          <p:cNvPr id="85" name="object 85"/>
          <p:cNvSpPr/>
          <p:nvPr/>
        </p:nvSpPr>
        <p:spPr>
          <a:xfrm>
            <a:off x="5381947" y="4509533"/>
            <a:ext cx="35560" cy="0"/>
          </a:xfrm>
          <a:custGeom>
            <a:avLst/>
            <a:gdLst/>
            <a:ahLst/>
            <a:cxnLst/>
            <a:rect l="l" t="t" r="r" b="b"/>
            <a:pathLst>
              <a:path w="35560" h="0">
                <a:moveTo>
                  <a:pt x="35268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6" name="object 86"/>
          <p:cNvSpPr/>
          <p:nvPr/>
        </p:nvSpPr>
        <p:spPr>
          <a:xfrm>
            <a:off x="5386360" y="4513943"/>
            <a:ext cx="8890" cy="0"/>
          </a:xfrm>
          <a:custGeom>
            <a:avLst/>
            <a:gdLst/>
            <a:ahLst/>
            <a:cxnLst/>
            <a:rect l="l" t="t" r="r" b="b"/>
            <a:pathLst>
              <a:path w="8889" h="0">
                <a:moveTo>
                  <a:pt x="0" y="0"/>
                </a:moveTo>
                <a:lnTo>
                  <a:pt x="8817" y="0"/>
                </a:lnTo>
              </a:path>
            </a:pathLst>
          </a:custGeom>
          <a:ln w="881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7" name="object 87"/>
          <p:cNvSpPr/>
          <p:nvPr/>
        </p:nvSpPr>
        <p:spPr>
          <a:xfrm>
            <a:off x="8752809" y="4509533"/>
            <a:ext cx="26670" cy="0"/>
          </a:xfrm>
          <a:custGeom>
            <a:avLst/>
            <a:gdLst/>
            <a:ahLst/>
            <a:cxnLst/>
            <a:rect l="l" t="t" r="r" b="b"/>
            <a:pathLst>
              <a:path w="26670" h="0">
                <a:moveTo>
                  <a:pt x="0" y="0"/>
                </a:moveTo>
                <a:lnTo>
                  <a:pt x="26513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8" name="object 88"/>
          <p:cNvSpPr/>
          <p:nvPr/>
        </p:nvSpPr>
        <p:spPr>
          <a:xfrm>
            <a:off x="8783725" y="4513943"/>
            <a:ext cx="8890" cy="0"/>
          </a:xfrm>
          <a:custGeom>
            <a:avLst/>
            <a:gdLst/>
            <a:ahLst/>
            <a:cxnLst/>
            <a:rect l="l" t="t" r="r" b="b"/>
            <a:pathLst>
              <a:path w="8890" h="0">
                <a:moveTo>
                  <a:pt x="0" y="0"/>
                </a:moveTo>
                <a:lnTo>
                  <a:pt x="8808" y="0"/>
                </a:lnTo>
              </a:path>
            </a:pathLst>
          </a:custGeom>
          <a:ln w="881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9" name="object 89"/>
          <p:cNvSpPr/>
          <p:nvPr/>
        </p:nvSpPr>
        <p:spPr>
          <a:xfrm>
            <a:off x="5381947" y="4394954"/>
            <a:ext cx="35560" cy="0"/>
          </a:xfrm>
          <a:custGeom>
            <a:avLst/>
            <a:gdLst/>
            <a:ahLst/>
            <a:cxnLst/>
            <a:rect l="l" t="t" r="r" b="b"/>
            <a:pathLst>
              <a:path w="35560" h="0">
                <a:moveTo>
                  <a:pt x="35268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0" name="object 90"/>
          <p:cNvSpPr/>
          <p:nvPr/>
        </p:nvSpPr>
        <p:spPr>
          <a:xfrm>
            <a:off x="5386360" y="4399364"/>
            <a:ext cx="8890" cy="0"/>
          </a:xfrm>
          <a:custGeom>
            <a:avLst/>
            <a:gdLst/>
            <a:ahLst/>
            <a:cxnLst/>
            <a:rect l="l" t="t" r="r" b="b"/>
            <a:pathLst>
              <a:path w="8889" h="0">
                <a:moveTo>
                  <a:pt x="0" y="0"/>
                </a:moveTo>
                <a:lnTo>
                  <a:pt x="8817" y="0"/>
                </a:lnTo>
              </a:path>
            </a:pathLst>
          </a:custGeom>
          <a:ln w="881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1" name="object 91"/>
          <p:cNvSpPr/>
          <p:nvPr/>
        </p:nvSpPr>
        <p:spPr>
          <a:xfrm>
            <a:off x="8752809" y="4394954"/>
            <a:ext cx="26670" cy="0"/>
          </a:xfrm>
          <a:custGeom>
            <a:avLst/>
            <a:gdLst/>
            <a:ahLst/>
            <a:cxnLst/>
            <a:rect l="l" t="t" r="r" b="b"/>
            <a:pathLst>
              <a:path w="26670" h="0">
                <a:moveTo>
                  <a:pt x="0" y="0"/>
                </a:moveTo>
                <a:lnTo>
                  <a:pt x="26513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2" name="object 92"/>
          <p:cNvSpPr/>
          <p:nvPr/>
        </p:nvSpPr>
        <p:spPr>
          <a:xfrm>
            <a:off x="8783725" y="4399364"/>
            <a:ext cx="8890" cy="0"/>
          </a:xfrm>
          <a:custGeom>
            <a:avLst/>
            <a:gdLst/>
            <a:ahLst/>
            <a:cxnLst/>
            <a:rect l="l" t="t" r="r" b="b"/>
            <a:pathLst>
              <a:path w="8890" h="0">
                <a:moveTo>
                  <a:pt x="0" y="0"/>
                </a:moveTo>
                <a:lnTo>
                  <a:pt x="8808" y="0"/>
                </a:lnTo>
              </a:path>
            </a:pathLst>
          </a:custGeom>
          <a:ln w="881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3" name="object 93"/>
          <p:cNvSpPr/>
          <p:nvPr/>
        </p:nvSpPr>
        <p:spPr>
          <a:xfrm>
            <a:off x="5381947" y="4297751"/>
            <a:ext cx="35560" cy="0"/>
          </a:xfrm>
          <a:custGeom>
            <a:avLst/>
            <a:gdLst/>
            <a:ahLst/>
            <a:cxnLst/>
            <a:rect l="l" t="t" r="r" b="b"/>
            <a:pathLst>
              <a:path w="35560" h="0">
                <a:moveTo>
                  <a:pt x="35268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4" name="object 94"/>
          <p:cNvSpPr/>
          <p:nvPr/>
        </p:nvSpPr>
        <p:spPr>
          <a:xfrm>
            <a:off x="5386360" y="4302162"/>
            <a:ext cx="8890" cy="0"/>
          </a:xfrm>
          <a:custGeom>
            <a:avLst/>
            <a:gdLst/>
            <a:ahLst/>
            <a:cxnLst/>
            <a:rect l="l" t="t" r="r" b="b"/>
            <a:pathLst>
              <a:path w="8889" h="0">
                <a:moveTo>
                  <a:pt x="0" y="0"/>
                </a:moveTo>
                <a:lnTo>
                  <a:pt x="8817" y="0"/>
                </a:lnTo>
              </a:path>
            </a:pathLst>
          </a:custGeom>
          <a:ln w="881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5" name="object 95"/>
          <p:cNvSpPr/>
          <p:nvPr/>
        </p:nvSpPr>
        <p:spPr>
          <a:xfrm>
            <a:off x="8752809" y="4297751"/>
            <a:ext cx="26670" cy="0"/>
          </a:xfrm>
          <a:custGeom>
            <a:avLst/>
            <a:gdLst/>
            <a:ahLst/>
            <a:cxnLst/>
            <a:rect l="l" t="t" r="r" b="b"/>
            <a:pathLst>
              <a:path w="26670" h="0">
                <a:moveTo>
                  <a:pt x="0" y="0"/>
                </a:moveTo>
                <a:lnTo>
                  <a:pt x="26513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6" name="object 96"/>
          <p:cNvSpPr/>
          <p:nvPr/>
        </p:nvSpPr>
        <p:spPr>
          <a:xfrm>
            <a:off x="8783725" y="4302162"/>
            <a:ext cx="8890" cy="0"/>
          </a:xfrm>
          <a:custGeom>
            <a:avLst/>
            <a:gdLst/>
            <a:ahLst/>
            <a:cxnLst/>
            <a:rect l="l" t="t" r="r" b="b"/>
            <a:pathLst>
              <a:path w="8890" h="0">
                <a:moveTo>
                  <a:pt x="0" y="0"/>
                </a:moveTo>
                <a:lnTo>
                  <a:pt x="8808" y="0"/>
                </a:lnTo>
              </a:path>
            </a:pathLst>
          </a:custGeom>
          <a:ln w="881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7" name="object 97"/>
          <p:cNvSpPr/>
          <p:nvPr/>
        </p:nvSpPr>
        <p:spPr>
          <a:xfrm>
            <a:off x="5381947" y="4218454"/>
            <a:ext cx="35560" cy="0"/>
          </a:xfrm>
          <a:custGeom>
            <a:avLst/>
            <a:gdLst/>
            <a:ahLst/>
            <a:cxnLst/>
            <a:rect l="l" t="t" r="r" b="b"/>
            <a:pathLst>
              <a:path w="35560" h="0">
                <a:moveTo>
                  <a:pt x="35268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8" name="object 98"/>
          <p:cNvSpPr/>
          <p:nvPr/>
        </p:nvSpPr>
        <p:spPr>
          <a:xfrm>
            <a:off x="5386360" y="4222865"/>
            <a:ext cx="8890" cy="0"/>
          </a:xfrm>
          <a:custGeom>
            <a:avLst/>
            <a:gdLst/>
            <a:ahLst/>
            <a:cxnLst/>
            <a:rect l="l" t="t" r="r" b="b"/>
            <a:pathLst>
              <a:path w="8889" h="0">
                <a:moveTo>
                  <a:pt x="0" y="0"/>
                </a:moveTo>
                <a:lnTo>
                  <a:pt x="8817" y="0"/>
                </a:lnTo>
              </a:path>
            </a:pathLst>
          </a:custGeom>
          <a:ln w="881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9" name="object 99"/>
          <p:cNvSpPr/>
          <p:nvPr/>
        </p:nvSpPr>
        <p:spPr>
          <a:xfrm>
            <a:off x="8752809" y="4218454"/>
            <a:ext cx="26670" cy="0"/>
          </a:xfrm>
          <a:custGeom>
            <a:avLst/>
            <a:gdLst/>
            <a:ahLst/>
            <a:cxnLst/>
            <a:rect l="l" t="t" r="r" b="b"/>
            <a:pathLst>
              <a:path w="26670" h="0">
                <a:moveTo>
                  <a:pt x="0" y="0"/>
                </a:moveTo>
                <a:lnTo>
                  <a:pt x="26513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0" name="object 100"/>
          <p:cNvSpPr/>
          <p:nvPr/>
        </p:nvSpPr>
        <p:spPr>
          <a:xfrm>
            <a:off x="8783725" y="4222865"/>
            <a:ext cx="8890" cy="0"/>
          </a:xfrm>
          <a:custGeom>
            <a:avLst/>
            <a:gdLst/>
            <a:ahLst/>
            <a:cxnLst/>
            <a:rect l="l" t="t" r="r" b="b"/>
            <a:pathLst>
              <a:path w="8890" h="0">
                <a:moveTo>
                  <a:pt x="0" y="0"/>
                </a:moveTo>
                <a:lnTo>
                  <a:pt x="8808" y="0"/>
                </a:lnTo>
              </a:path>
            </a:pathLst>
          </a:custGeom>
          <a:ln w="881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1" name="object 101"/>
          <p:cNvSpPr/>
          <p:nvPr/>
        </p:nvSpPr>
        <p:spPr>
          <a:xfrm>
            <a:off x="5381947" y="4139069"/>
            <a:ext cx="35560" cy="0"/>
          </a:xfrm>
          <a:custGeom>
            <a:avLst/>
            <a:gdLst/>
            <a:ahLst/>
            <a:cxnLst/>
            <a:rect l="l" t="t" r="r" b="b"/>
            <a:pathLst>
              <a:path w="35560" h="0">
                <a:moveTo>
                  <a:pt x="35268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2" name="object 102"/>
          <p:cNvSpPr/>
          <p:nvPr/>
        </p:nvSpPr>
        <p:spPr>
          <a:xfrm>
            <a:off x="5386360" y="4143480"/>
            <a:ext cx="8890" cy="0"/>
          </a:xfrm>
          <a:custGeom>
            <a:avLst/>
            <a:gdLst/>
            <a:ahLst/>
            <a:cxnLst/>
            <a:rect l="l" t="t" r="r" b="b"/>
            <a:pathLst>
              <a:path w="8889" h="0">
                <a:moveTo>
                  <a:pt x="0" y="0"/>
                </a:moveTo>
                <a:lnTo>
                  <a:pt x="8817" y="0"/>
                </a:lnTo>
              </a:path>
            </a:pathLst>
          </a:custGeom>
          <a:ln w="881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3" name="object 103"/>
          <p:cNvSpPr/>
          <p:nvPr/>
        </p:nvSpPr>
        <p:spPr>
          <a:xfrm>
            <a:off x="8752809" y="4139069"/>
            <a:ext cx="26670" cy="0"/>
          </a:xfrm>
          <a:custGeom>
            <a:avLst/>
            <a:gdLst/>
            <a:ahLst/>
            <a:cxnLst/>
            <a:rect l="l" t="t" r="r" b="b"/>
            <a:pathLst>
              <a:path w="26670" h="0">
                <a:moveTo>
                  <a:pt x="0" y="0"/>
                </a:moveTo>
                <a:lnTo>
                  <a:pt x="26513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4" name="object 104"/>
          <p:cNvSpPr/>
          <p:nvPr/>
        </p:nvSpPr>
        <p:spPr>
          <a:xfrm>
            <a:off x="8783725" y="4143480"/>
            <a:ext cx="8890" cy="0"/>
          </a:xfrm>
          <a:custGeom>
            <a:avLst/>
            <a:gdLst/>
            <a:ahLst/>
            <a:cxnLst/>
            <a:rect l="l" t="t" r="r" b="b"/>
            <a:pathLst>
              <a:path w="8890" h="0">
                <a:moveTo>
                  <a:pt x="0" y="0"/>
                </a:moveTo>
                <a:lnTo>
                  <a:pt x="8808" y="0"/>
                </a:lnTo>
              </a:path>
            </a:pathLst>
          </a:custGeom>
          <a:ln w="881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5" name="object 105"/>
          <p:cNvSpPr txBox="1"/>
          <p:nvPr/>
        </p:nvSpPr>
        <p:spPr>
          <a:xfrm>
            <a:off x="5095705" y="4064648"/>
            <a:ext cx="263525" cy="16700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10" b="1">
                <a:latin typeface="Arial"/>
                <a:cs typeface="Arial"/>
              </a:rPr>
              <a:t>100</a:t>
            </a:r>
            <a:endParaRPr sz="1100">
              <a:latin typeface="Arial"/>
              <a:cs typeface="Arial"/>
            </a:endParaRPr>
          </a:p>
        </p:txBody>
      </p:sp>
      <p:sp>
        <p:nvSpPr>
          <p:cNvPr id="106" name="object 106"/>
          <p:cNvSpPr/>
          <p:nvPr/>
        </p:nvSpPr>
        <p:spPr>
          <a:xfrm>
            <a:off x="5381947" y="3636033"/>
            <a:ext cx="35560" cy="0"/>
          </a:xfrm>
          <a:custGeom>
            <a:avLst/>
            <a:gdLst/>
            <a:ahLst/>
            <a:cxnLst/>
            <a:rect l="l" t="t" r="r" b="b"/>
            <a:pathLst>
              <a:path w="35560" h="0">
                <a:moveTo>
                  <a:pt x="35268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7" name="object 107"/>
          <p:cNvSpPr/>
          <p:nvPr/>
        </p:nvSpPr>
        <p:spPr>
          <a:xfrm>
            <a:off x="5386360" y="3640443"/>
            <a:ext cx="8890" cy="0"/>
          </a:xfrm>
          <a:custGeom>
            <a:avLst/>
            <a:gdLst/>
            <a:ahLst/>
            <a:cxnLst/>
            <a:rect l="l" t="t" r="r" b="b"/>
            <a:pathLst>
              <a:path w="8889" h="0">
                <a:moveTo>
                  <a:pt x="0" y="0"/>
                </a:moveTo>
                <a:lnTo>
                  <a:pt x="8817" y="0"/>
                </a:lnTo>
              </a:path>
            </a:pathLst>
          </a:custGeom>
          <a:ln w="881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8" name="object 108"/>
          <p:cNvSpPr/>
          <p:nvPr/>
        </p:nvSpPr>
        <p:spPr>
          <a:xfrm>
            <a:off x="8752809" y="3636033"/>
            <a:ext cx="26670" cy="0"/>
          </a:xfrm>
          <a:custGeom>
            <a:avLst/>
            <a:gdLst/>
            <a:ahLst/>
            <a:cxnLst/>
            <a:rect l="l" t="t" r="r" b="b"/>
            <a:pathLst>
              <a:path w="26670" h="0">
                <a:moveTo>
                  <a:pt x="0" y="0"/>
                </a:moveTo>
                <a:lnTo>
                  <a:pt x="26513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9" name="object 109"/>
          <p:cNvSpPr/>
          <p:nvPr/>
        </p:nvSpPr>
        <p:spPr>
          <a:xfrm>
            <a:off x="8783725" y="3640443"/>
            <a:ext cx="8890" cy="0"/>
          </a:xfrm>
          <a:custGeom>
            <a:avLst/>
            <a:gdLst/>
            <a:ahLst/>
            <a:cxnLst/>
            <a:rect l="l" t="t" r="r" b="b"/>
            <a:pathLst>
              <a:path w="8890" h="0">
                <a:moveTo>
                  <a:pt x="0" y="0"/>
                </a:moveTo>
                <a:lnTo>
                  <a:pt x="8808" y="0"/>
                </a:lnTo>
              </a:path>
            </a:pathLst>
          </a:custGeom>
          <a:ln w="881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0" name="object 110"/>
          <p:cNvSpPr txBox="1"/>
          <p:nvPr/>
        </p:nvSpPr>
        <p:spPr>
          <a:xfrm>
            <a:off x="5095705" y="3561523"/>
            <a:ext cx="263525" cy="16700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10" b="1">
                <a:latin typeface="Arial"/>
                <a:cs typeface="Arial"/>
              </a:rPr>
              <a:t>200</a:t>
            </a:r>
            <a:endParaRPr sz="1100">
              <a:latin typeface="Arial"/>
              <a:cs typeface="Arial"/>
            </a:endParaRPr>
          </a:p>
        </p:txBody>
      </p:sp>
      <p:sp>
        <p:nvSpPr>
          <p:cNvPr id="111" name="object 111"/>
          <p:cNvSpPr/>
          <p:nvPr/>
        </p:nvSpPr>
        <p:spPr>
          <a:xfrm>
            <a:off x="5381947" y="3344954"/>
            <a:ext cx="35560" cy="0"/>
          </a:xfrm>
          <a:custGeom>
            <a:avLst/>
            <a:gdLst/>
            <a:ahLst/>
            <a:cxnLst/>
            <a:rect l="l" t="t" r="r" b="b"/>
            <a:pathLst>
              <a:path w="35560" h="0">
                <a:moveTo>
                  <a:pt x="35268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2" name="object 112"/>
          <p:cNvSpPr/>
          <p:nvPr/>
        </p:nvSpPr>
        <p:spPr>
          <a:xfrm>
            <a:off x="5386360" y="3349276"/>
            <a:ext cx="8890" cy="0"/>
          </a:xfrm>
          <a:custGeom>
            <a:avLst/>
            <a:gdLst/>
            <a:ahLst/>
            <a:cxnLst/>
            <a:rect l="l" t="t" r="r" b="b"/>
            <a:pathLst>
              <a:path w="8889" h="0">
                <a:moveTo>
                  <a:pt x="0" y="0"/>
                </a:moveTo>
                <a:lnTo>
                  <a:pt x="8817" y="0"/>
                </a:lnTo>
              </a:path>
            </a:pathLst>
          </a:custGeom>
          <a:ln w="881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3" name="object 113"/>
          <p:cNvSpPr/>
          <p:nvPr/>
        </p:nvSpPr>
        <p:spPr>
          <a:xfrm>
            <a:off x="8752809" y="3344954"/>
            <a:ext cx="26670" cy="0"/>
          </a:xfrm>
          <a:custGeom>
            <a:avLst/>
            <a:gdLst/>
            <a:ahLst/>
            <a:cxnLst/>
            <a:rect l="l" t="t" r="r" b="b"/>
            <a:pathLst>
              <a:path w="26670" h="0">
                <a:moveTo>
                  <a:pt x="0" y="0"/>
                </a:moveTo>
                <a:lnTo>
                  <a:pt x="26513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4" name="object 114"/>
          <p:cNvSpPr/>
          <p:nvPr/>
        </p:nvSpPr>
        <p:spPr>
          <a:xfrm>
            <a:off x="8783725" y="3349276"/>
            <a:ext cx="8890" cy="0"/>
          </a:xfrm>
          <a:custGeom>
            <a:avLst/>
            <a:gdLst/>
            <a:ahLst/>
            <a:cxnLst/>
            <a:rect l="l" t="t" r="r" b="b"/>
            <a:pathLst>
              <a:path w="8890" h="0">
                <a:moveTo>
                  <a:pt x="0" y="0"/>
                </a:moveTo>
                <a:lnTo>
                  <a:pt x="8808" y="0"/>
                </a:lnTo>
              </a:path>
            </a:pathLst>
          </a:custGeom>
          <a:ln w="881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5" name="object 115"/>
          <p:cNvSpPr/>
          <p:nvPr/>
        </p:nvSpPr>
        <p:spPr>
          <a:xfrm>
            <a:off x="5381947" y="3133172"/>
            <a:ext cx="35560" cy="0"/>
          </a:xfrm>
          <a:custGeom>
            <a:avLst/>
            <a:gdLst/>
            <a:ahLst/>
            <a:cxnLst/>
            <a:rect l="l" t="t" r="r" b="b"/>
            <a:pathLst>
              <a:path w="35560" h="0">
                <a:moveTo>
                  <a:pt x="35268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6" name="object 116"/>
          <p:cNvSpPr/>
          <p:nvPr/>
        </p:nvSpPr>
        <p:spPr>
          <a:xfrm>
            <a:off x="5386360" y="3137583"/>
            <a:ext cx="8890" cy="0"/>
          </a:xfrm>
          <a:custGeom>
            <a:avLst/>
            <a:gdLst/>
            <a:ahLst/>
            <a:cxnLst/>
            <a:rect l="l" t="t" r="r" b="b"/>
            <a:pathLst>
              <a:path w="8889" h="0">
                <a:moveTo>
                  <a:pt x="0" y="0"/>
                </a:moveTo>
                <a:lnTo>
                  <a:pt x="8817" y="0"/>
                </a:lnTo>
              </a:path>
            </a:pathLst>
          </a:custGeom>
          <a:ln w="881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7" name="object 117"/>
          <p:cNvSpPr/>
          <p:nvPr/>
        </p:nvSpPr>
        <p:spPr>
          <a:xfrm>
            <a:off x="8752809" y="3133172"/>
            <a:ext cx="26670" cy="0"/>
          </a:xfrm>
          <a:custGeom>
            <a:avLst/>
            <a:gdLst/>
            <a:ahLst/>
            <a:cxnLst/>
            <a:rect l="l" t="t" r="r" b="b"/>
            <a:pathLst>
              <a:path w="26670" h="0">
                <a:moveTo>
                  <a:pt x="0" y="0"/>
                </a:moveTo>
                <a:lnTo>
                  <a:pt x="26513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8" name="object 118"/>
          <p:cNvSpPr/>
          <p:nvPr/>
        </p:nvSpPr>
        <p:spPr>
          <a:xfrm>
            <a:off x="8783725" y="3137583"/>
            <a:ext cx="8890" cy="0"/>
          </a:xfrm>
          <a:custGeom>
            <a:avLst/>
            <a:gdLst/>
            <a:ahLst/>
            <a:cxnLst/>
            <a:rect l="l" t="t" r="r" b="b"/>
            <a:pathLst>
              <a:path w="8890" h="0">
                <a:moveTo>
                  <a:pt x="0" y="0"/>
                </a:moveTo>
                <a:lnTo>
                  <a:pt x="8808" y="0"/>
                </a:lnTo>
              </a:path>
            </a:pathLst>
          </a:custGeom>
          <a:ln w="881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9" name="object 119"/>
          <p:cNvSpPr/>
          <p:nvPr/>
        </p:nvSpPr>
        <p:spPr>
          <a:xfrm>
            <a:off x="8757212" y="3040380"/>
            <a:ext cx="8890" cy="0"/>
          </a:xfrm>
          <a:custGeom>
            <a:avLst/>
            <a:gdLst/>
            <a:ahLst/>
            <a:cxnLst/>
            <a:rect l="l" t="t" r="r" b="b"/>
            <a:pathLst>
              <a:path w="8890" h="0">
                <a:moveTo>
                  <a:pt x="0" y="0"/>
                </a:moveTo>
                <a:lnTo>
                  <a:pt x="8808" y="0"/>
                </a:lnTo>
              </a:path>
            </a:pathLst>
          </a:custGeom>
          <a:ln w="881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0" name="object 120"/>
          <p:cNvSpPr/>
          <p:nvPr/>
        </p:nvSpPr>
        <p:spPr>
          <a:xfrm>
            <a:off x="8757212" y="6384767"/>
            <a:ext cx="8890" cy="0"/>
          </a:xfrm>
          <a:custGeom>
            <a:avLst/>
            <a:gdLst/>
            <a:ahLst/>
            <a:cxnLst/>
            <a:rect l="l" t="t" r="r" b="b"/>
            <a:pathLst>
              <a:path w="8890" h="0">
                <a:moveTo>
                  <a:pt x="0" y="0"/>
                </a:moveTo>
                <a:lnTo>
                  <a:pt x="8808" y="0"/>
                </a:lnTo>
              </a:path>
            </a:pathLst>
          </a:custGeom>
          <a:ln w="881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1" name="object 121"/>
          <p:cNvSpPr/>
          <p:nvPr/>
        </p:nvSpPr>
        <p:spPr>
          <a:xfrm>
            <a:off x="8757212" y="3040380"/>
            <a:ext cx="8890" cy="0"/>
          </a:xfrm>
          <a:custGeom>
            <a:avLst/>
            <a:gdLst/>
            <a:ahLst/>
            <a:cxnLst/>
            <a:rect l="l" t="t" r="r" b="b"/>
            <a:pathLst>
              <a:path w="8890" h="0">
                <a:moveTo>
                  <a:pt x="0" y="0"/>
                </a:moveTo>
                <a:lnTo>
                  <a:pt x="8808" y="0"/>
                </a:lnTo>
              </a:path>
            </a:pathLst>
          </a:custGeom>
          <a:ln w="881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2" name="object 122"/>
          <p:cNvSpPr/>
          <p:nvPr/>
        </p:nvSpPr>
        <p:spPr>
          <a:xfrm>
            <a:off x="5421629" y="3040380"/>
            <a:ext cx="8890" cy="0"/>
          </a:xfrm>
          <a:custGeom>
            <a:avLst/>
            <a:gdLst/>
            <a:ahLst/>
            <a:cxnLst/>
            <a:rect l="l" t="t" r="r" b="b"/>
            <a:pathLst>
              <a:path w="8889" h="0">
                <a:moveTo>
                  <a:pt x="0" y="0"/>
                </a:moveTo>
                <a:lnTo>
                  <a:pt x="8808" y="0"/>
                </a:lnTo>
              </a:path>
            </a:pathLst>
          </a:custGeom>
          <a:ln w="881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3" name="object 123"/>
          <p:cNvSpPr/>
          <p:nvPr/>
        </p:nvSpPr>
        <p:spPr>
          <a:xfrm>
            <a:off x="7256906" y="4800523"/>
            <a:ext cx="1309370" cy="1315720"/>
          </a:xfrm>
          <a:custGeom>
            <a:avLst/>
            <a:gdLst/>
            <a:ahLst/>
            <a:cxnLst/>
            <a:rect l="l" t="t" r="r" b="b"/>
            <a:pathLst>
              <a:path w="1309370" h="1315720">
                <a:moveTo>
                  <a:pt x="0" y="1315719"/>
                </a:moveTo>
                <a:lnTo>
                  <a:pt x="1309116" y="1315719"/>
                </a:lnTo>
                <a:lnTo>
                  <a:pt x="1309116" y="0"/>
                </a:lnTo>
                <a:lnTo>
                  <a:pt x="0" y="0"/>
                </a:lnTo>
                <a:lnTo>
                  <a:pt x="0" y="1315719"/>
                </a:lnTo>
                <a:close/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4" name="object 124"/>
          <p:cNvSpPr/>
          <p:nvPr/>
        </p:nvSpPr>
        <p:spPr>
          <a:xfrm>
            <a:off x="7599044" y="4800625"/>
            <a:ext cx="967105" cy="1329690"/>
          </a:xfrm>
          <a:custGeom>
            <a:avLst/>
            <a:gdLst/>
            <a:ahLst/>
            <a:cxnLst/>
            <a:rect l="l" t="t" r="r" b="b"/>
            <a:pathLst>
              <a:path w="967104" h="1329689">
                <a:moveTo>
                  <a:pt x="0" y="1329308"/>
                </a:moveTo>
                <a:lnTo>
                  <a:pt x="966965" y="1329308"/>
                </a:lnTo>
                <a:lnTo>
                  <a:pt x="966965" y="0"/>
                </a:lnTo>
                <a:lnTo>
                  <a:pt x="0" y="0"/>
                </a:lnTo>
                <a:lnTo>
                  <a:pt x="0" y="1329308"/>
                </a:lnTo>
                <a:close/>
              </a:path>
            </a:pathLst>
          </a:custGeom>
          <a:solidFill>
            <a:srgbClr val="00AFE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5" name="object 125"/>
          <p:cNvSpPr/>
          <p:nvPr/>
        </p:nvSpPr>
        <p:spPr>
          <a:xfrm>
            <a:off x="7599044" y="4800625"/>
            <a:ext cx="967105" cy="1329690"/>
          </a:xfrm>
          <a:custGeom>
            <a:avLst/>
            <a:gdLst/>
            <a:ahLst/>
            <a:cxnLst/>
            <a:rect l="l" t="t" r="r" b="b"/>
            <a:pathLst>
              <a:path w="967104" h="1329689">
                <a:moveTo>
                  <a:pt x="0" y="1329308"/>
                </a:moveTo>
                <a:lnTo>
                  <a:pt x="966965" y="1329308"/>
                </a:lnTo>
                <a:lnTo>
                  <a:pt x="966965" y="0"/>
                </a:lnTo>
                <a:lnTo>
                  <a:pt x="0" y="0"/>
                </a:lnTo>
                <a:lnTo>
                  <a:pt x="0" y="1329308"/>
                </a:lnTo>
                <a:close/>
              </a:path>
            </a:pathLst>
          </a:custGeom>
          <a:ln w="25400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6" name="object 126"/>
          <p:cNvSpPr/>
          <p:nvPr/>
        </p:nvSpPr>
        <p:spPr>
          <a:xfrm>
            <a:off x="7252716" y="4800625"/>
            <a:ext cx="346710" cy="1329690"/>
          </a:xfrm>
          <a:custGeom>
            <a:avLst/>
            <a:gdLst/>
            <a:ahLst/>
            <a:cxnLst/>
            <a:rect l="l" t="t" r="r" b="b"/>
            <a:pathLst>
              <a:path w="346709" h="1329689">
                <a:moveTo>
                  <a:pt x="0" y="1329308"/>
                </a:moveTo>
                <a:lnTo>
                  <a:pt x="346290" y="1329308"/>
                </a:lnTo>
                <a:lnTo>
                  <a:pt x="346290" y="0"/>
                </a:lnTo>
                <a:lnTo>
                  <a:pt x="0" y="0"/>
                </a:lnTo>
                <a:lnTo>
                  <a:pt x="0" y="1329308"/>
                </a:lnTo>
                <a:close/>
              </a:path>
            </a:pathLst>
          </a:custGeom>
          <a:solidFill>
            <a:srgbClr val="00AF5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7" name="object 127"/>
          <p:cNvSpPr/>
          <p:nvPr/>
        </p:nvSpPr>
        <p:spPr>
          <a:xfrm>
            <a:off x="7252716" y="4800625"/>
            <a:ext cx="346710" cy="1329690"/>
          </a:xfrm>
          <a:custGeom>
            <a:avLst/>
            <a:gdLst/>
            <a:ahLst/>
            <a:cxnLst/>
            <a:rect l="l" t="t" r="r" b="b"/>
            <a:pathLst>
              <a:path w="346709" h="1329689">
                <a:moveTo>
                  <a:pt x="0" y="1329308"/>
                </a:moveTo>
                <a:lnTo>
                  <a:pt x="346290" y="1329308"/>
                </a:lnTo>
                <a:lnTo>
                  <a:pt x="346290" y="0"/>
                </a:lnTo>
                <a:lnTo>
                  <a:pt x="0" y="0"/>
                </a:lnTo>
                <a:lnTo>
                  <a:pt x="0" y="1329308"/>
                </a:lnTo>
                <a:close/>
              </a:path>
            </a:pathLst>
          </a:custGeom>
          <a:ln w="25400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8" name="object 128"/>
          <p:cNvSpPr/>
          <p:nvPr/>
        </p:nvSpPr>
        <p:spPr>
          <a:xfrm>
            <a:off x="7599044" y="4800600"/>
            <a:ext cx="885190" cy="904875"/>
          </a:xfrm>
          <a:custGeom>
            <a:avLst/>
            <a:gdLst/>
            <a:ahLst/>
            <a:cxnLst/>
            <a:rect l="l" t="t" r="r" b="b"/>
            <a:pathLst>
              <a:path w="885190" h="904875">
                <a:moveTo>
                  <a:pt x="884935" y="0"/>
                </a:moveTo>
                <a:lnTo>
                  <a:pt x="0" y="0"/>
                </a:lnTo>
                <a:lnTo>
                  <a:pt x="0" y="904608"/>
                </a:lnTo>
                <a:lnTo>
                  <a:pt x="884935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9" name="object 129"/>
          <p:cNvSpPr/>
          <p:nvPr/>
        </p:nvSpPr>
        <p:spPr>
          <a:xfrm>
            <a:off x="7599044" y="4800600"/>
            <a:ext cx="885190" cy="904875"/>
          </a:xfrm>
          <a:custGeom>
            <a:avLst/>
            <a:gdLst/>
            <a:ahLst/>
            <a:cxnLst/>
            <a:rect l="l" t="t" r="r" b="b"/>
            <a:pathLst>
              <a:path w="885190" h="904875">
                <a:moveTo>
                  <a:pt x="0" y="0"/>
                </a:moveTo>
                <a:lnTo>
                  <a:pt x="884935" y="0"/>
                </a:lnTo>
                <a:lnTo>
                  <a:pt x="0" y="904608"/>
                </a:lnTo>
                <a:lnTo>
                  <a:pt x="0" y="0"/>
                </a:lnTo>
                <a:close/>
              </a:path>
            </a:pathLst>
          </a:custGeom>
          <a:ln w="25400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0" name="object 130"/>
          <p:cNvSpPr txBox="1"/>
          <p:nvPr/>
        </p:nvSpPr>
        <p:spPr>
          <a:xfrm>
            <a:off x="5417216" y="3035970"/>
            <a:ext cx="3335654" cy="3344545"/>
          </a:xfrm>
          <a:prstGeom prst="rect">
            <a:avLst/>
          </a:prstGeom>
          <a:ln w="3175">
            <a:solidFill>
              <a:srgbClr val="000000"/>
            </a:solidFill>
          </a:ln>
        </p:spPr>
        <p:txBody>
          <a:bodyPr wrap="square" lIns="0" tIns="0" rIns="0" bIns="0" rtlCol="0" vert="horz">
            <a:spAutoFit/>
          </a:bodyPr>
          <a:lstStyle/>
          <a:p>
            <a:pPr marL="2219325">
              <a:lnSpc>
                <a:spcPct val="100000"/>
              </a:lnSpc>
            </a:pPr>
            <a:r>
              <a:rPr dirty="0" sz="1000" spc="-15" b="1">
                <a:solidFill>
                  <a:srgbClr val="FFFFFF"/>
                </a:solidFill>
                <a:latin typeface="Calibri"/>
                <a:cs typeface="Calibri"/>
              </a:rPr>
              <a:t>D</a:t>
            </a:r>
            <a:r>
              <a:rPr dirty="0" sz="1000" spc="-5" b="1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dirty="0" sz="1000" spc="-10" b="1">
                <a:solidFill>
                  <a:srgbClr val="FFFFFF"/>
                </a:solidFill>
                <a:latin typeface="Calibri"/>
                <a:cs typeface="Calibri"/>
              </a:rPr>
              <a:t>l</a:t>
            </a:r>
            <a:r>
              <a:rPr dirty="0" sz="1000" spc="5" b="1">
                <a:solidFill>
                  <a:srgbClr val="FFFFFF"/>
                </a:solidFill>
                <a:latin typeface="Calibri"/>
                <a:cs typeface="Calibri"/>
              </a:rPr>
              <a:t>oca</a:t>
            </a:r>
            <a:r>
              <a:rPr dirty="0" sz="1000" spc="-10" b="1">
                <a:solidFill>
                  <a:srgbClr val="FFFFFF"/>
                </a:solidFill>
                <a:latin typeface="Calibri"/>
                <a:cs typeface="Calibri"/>
              </a:rPr>
              <a:t>li</a:t>
            </a:r>
            <a:r>
              <a:rPr dirty="0" sz="1000" spc="5" b="1">
                <a:solidFill>
                  <a:srgbClr val="FFFFFF"/>
                </a:solidFill>
                <a:latin typeface="Calibri"/>
                <a:cs typeface="Calibri"/>
              </a:rPr>
              <a:t>z</a:t>
            </a:r>
            <a:r>
              <a:rPr dirty="0" sz="1000" spc="-5" b="1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dirty="0" sz="1000" b="1">
                <a:solidFill>
                  <a:srgbClr val="FFFFFF"/>
                </a:solidFill>
                <a:latin typeface="Calibri"/>
                <a:cs typeface="Calibri"/>
              </a:rPr>
              <a:t>d</a:t>
            </a:r>
            <a:endParaRPr sz="10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000">
              <a:latin typeface="Times New Roman"/>
              <a:cs typeface="Times New Roman"/>
            </a:endParaRPr>
          </a:p>
          <a:p>
            <a:pPr algn="r" marR="367665">
              <a:lnSpc>
                <a:spcPct val="100000"/>
              </a:lnSpc>
              <a:spcBef>
                <a:spcPts val="815"/>
              </a:spcBef>
            </a:pPr>
            <a:r>
              <a:rPr dirty="0" sz="1000" spc="5" b="1">
                <a:solidFill>
                  <a:srgbClr val="FFFFFF"/>
                </a:solidFill>
                <a:latin typeface="Calibri"/>
                <a:cs typeface="Calibri"/>
              </a:rPr>
              <a:t>Loca</a:t>
            </a:r>
            <a:r>
              <a:rPr dirty="0" sz="1000" spc="-10" b="1">
                <a:solidFill>
                  <a:srgbClr val="FFFFFF"/>
                </a:solidFill>
                <a:latin typeface="Calibri"/>
                <a:cs typeface="Calibri"/>
              </a:rPr>
              <a:t>li</a:t>
            </a:r>
            <a:r>
              <a:rPr dirty="0" sz="1000" spc="5" b="1">
                <a:solidFill>
                  <a:srgbClr val="FFFFFF"/>
                </a:solidFill>
                <a:latin typeface="Calibri"/>
                <a:cs typeface="Calibri"/>
              </a:rPr>
              <a:t>z</a:t>
            </a:r>
            <a:r>
              <a:rPr dirty="0" sz="1000" spc="-5" b="1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dirty="0" sz="1000" b="1">
                <a:solidFill>
                  <a:srgbClr val="FFFFFF"/>
                </a:solidFill>
                <a:latin typeface="Calibri"/>
                <a:cs typeface="Calibri"/>
              </a:rPr>
              <a:t>d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131" name="object 131"/>
          <p:cNvSpPr txBox="1"/>
          <p:nvPr/>
        </p:nvSpPr>
        <p:spPr>
          <a:xfrm>
            <a:off x="7357364" y="5118125"/>
            <a:ext cx="153670" cy="690880"/>
          </a:xfrm>
          <a:prstGeom prst="rect">
            <a:avLst/>
          </a:prstGeom>
        </p:spPr>
        <p:txBody>
          <a:bodyPr wrap="square" lIns="0" tIns="0" rIns="0" bIns="0" rtlCol="0" vert="vert270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" b="1">
                <a:solidFill>
                  <a:srgbClr val="FFFFFF"/>
                </a:solidFill>
                <a:latin typeface="Calibri"/>
                <a:cs typeface="Calibri"/>
              </a:rPr>
              <a:t>I</a:t>
            </a:r>
            <a:r>
              <a:rPr dirty="0" sz="1000" spc="10" b="1">
                <a:solidFill>
                  <a:srgbClr val="FFFFFF"/>
                </a:solidFill>
                <a:latin typeface="Calibri"/>
                <a:cs typeface="Calibri"/>
              </a:rPr>
              <a:t>n</a:t>
            </a:r>
            <a:r>
              <a:rPr dirty="0" sz="1000" spc="-10" b="1">
                <a:solidFill>
                  <a:srgbClr val="FFFFFF"/>
                </a:solidFill>
                <a:latin typeface="Calibri"/>
                <a:cs typeface="Calibri"/>
              </a:rPr>
              <a:t>i</a:t>
            </a:r>
            <a:r>
              <a:rPr dirty="0" sz="1000" spc="5" b="1">
                <a:solidFill>
                  <a:srgbClr val="FFFFFF"/>
                </a:solidFill>
                <a:latin typeface="Calibri"/>
                <a:cs typeface="Calibri"/>
              </a:rPr>
              <a:t>t</a:t>
            </a:r>
            <a:r>
              <a:rPr dirty="0" sz="1000" spc="-10" b="1">
                <a:solidFill>
                  <a:srgbClr val="FFFFFF"/>
                </a:solidFill>
                <a:latin typeface="Calibri"/>
                <a:cs typeface="Calibri"/>
              </a:rPr>
              <a:t>i</a:t>
            </a:r>
            <a:r>
              <a:rPr dirty="0" sz="1000" spc="5" b="1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dirty="0" sz="1000" spc="-10" b="1">
                <a:solidFill>
                  <a:srgbClr val="FFFFFF"/>
                </a:solidFill>
                <a:latin typeface="Calibri"/>
                <a:cs typeface="Calibri"/>
              </a:rPr>
              <a:t>li</a:t>
            </a:r>
            <a:r>
              <a:rPr dirty="0" sz="1000" spc="5" b="1">
                <a:solidFill>
                  <a:srgbClr val="FFFFFF"/>
                </a:solidFill>
                <a:latin typeface="Calibri"/>
                <a:cs typeface="Calibri"/>
              </a:rPr>
              <a:t>zat</a:t>
            </a:r>
            <a:r>
              <a:rPr dirty="0" sz="1000" spc="-10" b="1">
                <a:solidFill>
                  <a:srgbClr val="FFFFFF"/>
                </a:solidFill>
                <a:latin typeface="Calibri"/>
                <a:cs typeface="Calibri"/>
              </a:rPr>
              <a:t>i</a:t>
            </a:r>
            <a:r>
              <a:rPr dirty="0" sz="1000" spc="5" b="1">
                <a:solidFill>
                  <a:srgbClr val="FFFFFF"/>
                </a:solidFill>
                <a:latin typeface="Calibri"/>
                <a:cs typeface="Calibri"/>
              </a:rPr>
              <a:t>o</a:t>
            </a:r>
            <a:r>
              <a:rPr dirty="0" sz="1000" b="1">
                <a:solidFill>
                  <a:srgbClr val="FFFFFF"/>
                </a:solidFill>
                <a:latin typeface="Calibri"/>
                <a:cs typeface="Calibri"/>
              </a:rPr>
              <a:t>n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132" name="object 132"/>
          <p:cNvSpPr/>
          <p:nvPr/>
        </p:nvSpPr>
        <p:spPr>
          <a:xfrm>
            <a:off x="5449951" y="907199"/>
            <a:ext cx="179387" cy="13293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MDS</dc:creator>
  <dc:title>PowerPoint Presentation</dc:title>
  <dcterms:created xsi:type="dcterms:W3CDTF">2015-10-28T13:29:29Z</dcterms:created>
  <dcterms:modified xsi:type="dcterms:W3CDTF">2015-10-28T13:29:29Z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2014-06-30T00:00:00Z</vt:filetime>
  </property>
  <property fmtid="{D5CDD505-2E9C-101B-9397-08002B2CF9AE}" pid="3" name="LastSaved">
    <vt:filetime>2015-10-28T00:00:00Z</vt:filetime>
  </property>
</Properties>
</file>