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8" autoAdjust="0"/>
  </p:normalViewPr>
  <p:slideViewPr>
    <p:cSldViewPr snapToGrid="0">
      <p:cViewPr>
        <p:scale>
          <a:sx n="106" d="100"/>
          <a:sy n="106" d="100"/>
        </p:scale>
        <p:origin x="-112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3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7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E8BE-AC29-47DA-BC73-D8D39E674D6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E463-E141-4EBA-A285-C7252CF6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DDEBCF"/>
            </a:gs>
            <a:gs pos="62000">
              <a:srgbClr val="9CB86E"/>
            </a:gs>
            <a:gs pos="100000">
              <a:srgbClr val="00CC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3764"/>
            <a:ext cx="9144000" cy="1140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           	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High Sensitivity EPR with Superconducting </a:t>
            </a:r>
            <a:r>
              <a:rPr lang="en-US" sz="2000" b="1" dirty="0" err="1" smtClean="0">
                <a:solidFill>
                  <a:schemeClr val="bg1"/>
                </a:solidFill>
              </a:rPr>
              <a:t>Microresonators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rgbClr val="FFC000"/>
                </a:solidFill>
              </a:rPr>
              <a:t>DMR 0819860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800" b="1" dirty="0" smtClean="0">
                <a:solidFill>
                  <a:schemeClr val="bg1"/>
                </a:solidFill>
              </a:rPr>
              <a:t/>
            </a:r>
            <a:br>
              <a:rPr lang="en-US" sz="8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IRG-D: H. </a:t>
            </a:r>
            <a:r>
              <a:rPr lang="en-US" sz="1600" b="1" dirty="0" smtClean="0">
                <a:solidFill>
                  <a:schemeClr val="bg1"/>
                </a:solidFill>
              </a:rPr>
              <a:t>Malissa,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</a:rPr>
              <a:t> D.I. Schuster, 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</a:rPr>
              <a:t> A.M. Tyryshkin,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</a:rPr>
              <a:t> A.A. Houck,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</a:rPr>
              <a:t> and S.A. Lyon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</a:rPr>
              <a:t>Princeton Center for Complex Materials (PCCM), 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</a:rPr>
              <a:t>University of Chicago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7675" cy="82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28" y="1513114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7800" y="4648199"/>
            <a:ext cx="4989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1  Photograph of a group of superconducting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microresonators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(the S-shaped patterns on the right half of the device) etched into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film.  A piece of silicon with a thin,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isotopically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enriched layer containing phosphorus donor impurities is mounted over some of the resonators on the left. The microwave magnetic field extends about a thousandth of an inch above the resonators, thus probing only the thin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isotopically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enriched silicon layer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971" y="1251857"/>
            <a:ext cx="373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Electron paramagnetic resonance (EPR) is commonly used to manipulate and measure the magnetic moments (or spins) of electrons.  IRG-D researchers at the Princeton Center for Complex Materials (PCCM) have demonstrated a 100 fold improvement in sensitivity to the electrons’ spins by combining long-coherence donor electrons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isotopically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enriched silicon with superconducting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microresonators.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The PCCM researchers have previously shown that these donor impurities, each binding one electron, exhibit exceptionally long quantum coherence. 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microresonators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allow them to work with much smaller numbers of electrons, especially electrons near surfaces where they can be employed as qubits in quantum devices.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 H.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Malissa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Rev. Sci.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Instrum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. 84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25116 (2013)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2. A.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Tyryshkin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Nature Mater.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143 (2012).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8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230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           High Sensitivity EPR with Superconducting Microresonators  DMR 0819860  IRG-D: H. Malissa,1 D.I. Schuster, 2 A.M. Tyryshkin,1 A.A. Houck,1 and S.A. Lyon1 1Princeton Center for Complex Materials (PCCM), 2University of Chicago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Electron-blocking and Hole-Blocking Heterojunctions to Crystalline Silicon (Sturm, Kahn, Schwartz and Loo groups)</dc:title>
  <dc:creator>James C. Sturm</dc:creator>
  <cp:lastModifiedBy>saria</cp:lastModifiedBy>
  <cp:revision>24</cp:revision>
  <dcterms:created xsi:type="dcterms:W3CDTF">2013-05-30T00:04:26Z</dcterms:created>
  <dcterms:modified xsi:type="dcterms:W3CDTF">2013-06-06T14:48:28Z</dcterms:modified>
</cp:coreProperties>
</file>