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4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8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8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1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3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8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9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7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3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8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D5B4-C628-48C3-A328-CE89564E1EC9}" type="datetimeFigureOut">
              <a:rPr lang="en-US" smtClean="0"/>
              <a:pPr/>
              <a:t>6/2/2013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47093-C8ED-4089-95E6-90F7BFB41D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2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135421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       Coupling a Single Electron Spin to a Microwave Cavity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Princeton Center for Complex Materials (PCCM)    </a:t>
            </a:r>
            <a:r>
              <a:rPr lang="en-US" sz="2000" b="1" dirty="0">
                <a:solidFill>
                  <a:srgbClr val="FFC000"/>
                </a:solidFill>
              </a:rPr>
              <a:t>(DMR 0819860) </a:t>
            </a:r>
            <a:endParaRPr lang="en-US" sz="2000" b="1" dirty="0" smtClean="0">
              <a:solidFill>
                <a:srgbClr val="FFC000"/>
              </a:solidFill>
            </a:endParaRPr>
          </a:p>
          <a:p>
            <a:pPr algn="ctr"/>
            <a:endParaRPr lang="en-US" sz="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   IRG-D:  K. D. Petersson</a:t>
            </a:r>
            <a:r>
              <a:rPr lang="en-US" sz="1600" baseline="30000" dirty="0" smtClean="0">
                <a:solidFill>
                  <a:schemeClr val="bg1"/>
                </a:solidFill>
              </a:rPr>
              <a:t>1</a:t>
            </a:r>
            <a:r>
              <a:rPr lang="en-US" sz="1600" dirty="0" smtClean="0">
                <a:solidFill>
                  <a:schemeClr val="bg1"/>
                </a:solidFill>
              </a:rPr>
              <a:t>, L. W. McFaul</a:t>
            </a:r>
            <a:r>
              <a:rPr lang="en-US" sz="1600" baseline="30000" dirty="0" smtClean="0">
                <a:solidFill>
                  <a:schemeClr val="bg1"/>
                </a:solidFill>
              </a:rPr>
              <a:t>1</a:t>
            </a:r>
            <a:r>
              <a:rPr lang="en-US" sz="1600" dirty="0" smtClean="0">
                <a:solidFill>
                  <a:schemeClr val="bg1"/>
                </a:solidFill>
              </a:rPr>
              <a:t>, M. D. Schroer</a:t>
            </a:r>
            <a:r>
              <a:rPr lang="en-US" sz="1600" baseline="30000" dirty="0" smtClean="0">
                <a:solidFill>
                  <a:schemeClr val="bg1"/>
                </a:solidFill>
              </a:rPr>
              <a:t>1</a:t>
            </a:r>
            <a:r>
              <a:rPr lang="en-US" sz="1600" dirty="0" smtClean="0">
                <a:solidFill>
                  <a:schemeClr val="bg1"/>
                </a:solidFill>
              </a:rPr>
              <a:t>, J. M. Taylor</a:t>
            </a:r>
            <a:r>
              <a:rPr lang="en-US" sz="1600" baseline="30000" dirty="0" smtClean="0">
                <a:solidFill>
                  <a:schemeClr val="bg1"/>
                </a:solidFill>
              </a:rPr>
              <a:t>2</a:t>
            </a:r>
            <a:r>
              <a:rPr lang="en-US" sz="1600" dirty="0" smtClean="0">
                <a:solidFill>
                  <a:schemeClr val="bg1"/>
                </a:solidFill>
              </a:rPr>
              <a:t>, A. A. Houck</a:t>
            </a:r>
            <a:r>
              <a:rPr lang="en-US" sz="1600" baseline="30000" dirty="0" smtClean="0">
                <a:solidFill>
                  <a:schemeClr val="bg1"/>
                </a:solidFill>
              </a:rPr>
              <a:t>1</a:t>
            </a:r>
            <a:r>
              <a:rPr lang="en-US" sz="1600" dirty="0" smtClean="0">
                <a:solidFill>
                  <a:schemeClr val="bg1"/>
                </a:solidFill>
              </a:rPr>
              <a:t>, J. R. Petta</a:t>
            </a:r>
            <a:r>
              <a:rPr lang="en-US" sz="1600" baseline="30000" dirty="0" smtClean="0">
                <a:solidFill>
                  <a:schemeClr val="bg1"/>
                </a:solidFill>
              </a:rPr>
              <a:t>1</a:t>
            </a:r>
            <a:r>
              <a:rPr lang="en-US" sz="1600" dirty="0" smtClean="0">
                <a:solidFill>
                  <a:schemeClr val="bg1"/>
                </a:solidFill>
              </a:rPr>
              <a:t>, </a:t>
            </a:r>
          </a:p>
          <a:p>
            <a:pPr algn="ctr"/>
            <a:r>
              <a:rPr lang="en-US" sz="1600" baseline="30000" dirty="0" smtClean="0">
                <a:solidFill>
                  <a:schemeClr val="bg1"/>
                </a:solidFill>
              </a:rPr>
              <a:t>1</a:t>
            </a:r>
            <a:r>
              <a:rPr lang="en-US" sz="1600" dirty="0" smtClean="0">
                <a:solidFill>
                  <a:schemeClr val="bg1"/>
                </a:solidFill>
              </a:rPr>
              <a:t>Princeton University, </a:t>
            </a:r>
            <a:r>
              <a:rPr lang="en-US" sz="1600" baseline="30000" dirty="0" smtClean="0">
                <a:solidFill>
                  <a:schemeClr val="bg1"/>
                </a:solidFill>
              </a:rPr>
              <a:t>2</a:t>
            </a:r>
            <a:r>
              <a:rPr lang="en-US" sz="1600" dirty="0" smtClean="0">
                <a:solidFill>
                  <a:schemeClr val="bg1"/>
                </a:solidFill>
              </a:rPr>
              <a:t>Joint Quantum Institute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63236" y="4651384"/>
            <a:ext cx="3429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Fig. 1 </a:t>
            </a:r>
            <a:r>
              <a:rPr lang="en-US" sz="1400" b="1" dirty="0" smtClean="0"/>
              <a:t>A</a:t>
            </a:r>
            <a:r>
              <a:rPr lang="en-US" sz="1400" dirty="0" smtClean="0"/>
              <a:t> Optical image of the device used to couple a single spin qubit to a photonic cavity. </a:t>
            </a:r>
            <a:r>
              <a:rPr lang="en-US" sz="1400" b="1" dirty="0" smtClean="0"/>
              <a:t>B</a:t>
            </a:r>
            <a:r>
              <a:rPr lang="en-US" sz="1400" dirty="0" smtClean="0"/>
              <a:t> A nanowire is electrically connected to the resonator.  </a:t>
            </a:r>
            <a:r>
              <a:rPr lang="en-US" sz="1400" b="1" dirty="0" smtClean="0"/>
              <a:t>C</a:t>
            </a:r>
            <a:r>
              <a:rPr lang="en-US" sz="1400" dirty="0" smtClean="0"/>
              <a:t> Two electrons are trapped in the nanowire and they respond to the electric field in a spin-dependent manner.</a:t>
            </a:r>
            <a:endParaRPr lang="en-US" sz="1400" dirty="0"/>
          </a:p>
        </p:txBody>
      </p:sp>
      <p:pic>
        <p:nvPicPr>
          <p:cNvPr id="11" name="Picture 12" descr="pu_lg_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762000" cy="82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28697" y="1358175"/>
            <a:ext cx="355270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IRG-D researchers at Princeton University have combined superconducting qubit technology with single spin devices, demonstrating that the microwave field of a superconducting resonator is sensitive to the spin of a single electron. The device may allow two spatially separated electron spins to be coupled, resulting in quantum entanglement.</a:t>
            </a:r>
          </a:p>
          <a:p>
            <a:r>
              <a:rPr lang="en-US" sz="1600" dirty="0"/>
              <a:t>K. D. </a:t>
            </a:r>
            <a:r>
              <a:rPr lang="en-US" sz="1600" dirty="0" err="1"/>
              <a:t>Petersson</a:t>
            </a:r>
            <a:r>
              <a:rPr lang="en-US" sz="1600" dirty="0"/>
              <a:t>, L. W. McFaul, J. M. Taylor, A. A. Houck, J. R. Petta, Nature </a:t>
            </a:r>
            <a:r>
              <a:rPr lang="en-US" sz="1600" b="1" dirty="0"/>
              <a:t>490</a:t>
            </a:r>
            <a:r>
              <a:rPr lang="en-US" sz="1600" dirty="0"/>
              <a:t>, 380 (2012). </a:t>
            </a:r>
            <a:endParaRPr lang="en-US" sz="1600" i="1" dirty="0"/>
          </a:p>
        </p:txBody>
      </p:sp>
      <p:pic>
        <p:nvPicPr>
          <p:cNvPr id="14" name="Picture 13" descr="Pages from Figure1rev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23904" y="1354217"/>
            <a:ext cx="5410200" cy="45426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77736" y="6433066"/>
            <a:ext cx="5964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Partial support from ARO, DARPA, and the Packard Foundation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218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MDS</dc:creator>
  <cp:lastModifiedBy>N. Phuan Ong</cp:lastModifiedBy>
  <cp:revision>29</cp:revision>
  <dcterms:created xsi:type="dcterms:W3CDTF">2011-05-11T12:09:04Z</dcterms:created>
  <dcterms:modified xsi:type="dcterms:W3CDTF">2013-06-02T19:41:31Z</dcterms:modified>
</cp:coreProperties>
</file>