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3399FF"/>
    <a:srgbClr val="CCFFFF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65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1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0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4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2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5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1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E4E1A-A8FA-1341-BEEA-E5D86C3AC1A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00409-D7D4-1542-ADD3-135192101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8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4000">
              <a:schemeClr val="accent1">
                <a:lumMod val="20000"/>
                <a:lumOff val="80000"/>
              </a:schemeClr>
            </a:gs>
            <a:gs pos="84000">
              <a:schemeClr val="tx2">
                <a:lumMod val="40000"/>
                <a:lumOff val="60000"/>
              </a:schemeClr>
            </a:gs>
            <a:gs pos="100000">
              <a:srgbClr val="99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705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en-US" sz="2900" b="1" dirty="0" smtClean="0">
                <a:solidFill>
                  <a:schemeClr val="bg1"/>
                </a:solidFill>
              </a:rPr>
              <a:t>	Microfluidics for block polymer shells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   </a:t>
            </a:r>
            <a:r>
              <a:rPr lang="en-US" sz="2000" b="1" dirty="0" smtClean="0">
                <a:solidFill>
                  <a:srgbClr val="FFC000"/>
                </a:solidFill>
              </a:rPr>
              <a:t>(DMR 0819860)</a:t>
            </a:r>
            <a:r>
              <a:rPr lang="en-US" sz="2000" b="1" smtClean="0">
                <a:solidFill>
                  <a:schemeClr val="bg1"/>
                </a:solidFill>
              </a:rPr>
              <a:t/>
            </a:r>
            <a:br>
              <a:rPr lang="en-US" sz="2000" b="1" smtClean="0">
                <a:solidFill>
                  <a:schemeClr val="bg1"/>
                </a:solidFill>
              </a:rPr>
            </a:br>
            <a:r>
              <a:rPr lang="en-US" sz="2000" b="1" smtClean="0">
                <a:solidFill>
                  <a:schemeClr val="bg1"/>
                </a:solidFill>
              </a:rPr>
              <a:t>SEED :H.A</a:t>
            </a:r>
            <a:r>
              <a:rPr lang="en-US" sz="2000" b="1" dirty="0">
                <a:solidFill>
                  <a:schemeClr val="bg1"/>
                </a:solidFill>
              </a:rPr>
              <a:t>. Stone, R.A. Register and Janine </a:t>
            </a:r>
            <a:r>
              <a:rPr lang="en-US" sz="2000" b="1" dirty="0" err="1">
                <a:solidFill>
                  <a:schemeClr val="bg1"/>
                </a:solidFill>
              </a:rPr>
              <a:t>Nunes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Princeton Center for Complex Materials (PCCM)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Pictur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994" y="1254641"/>
            <a:ext cx="2190378" cy="367886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59033" cy="93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2" y="5042118"/>
            <a:ext cx="341967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Figure 1</a:t>
            </a:r>
            <a:r>
              <a:rPr lang="en-US" sz="1400" dirty="0" smtClean="0"/>
              <a:t> </a:t>
            </a:r>
            <a:r>
              <a:rPr lang="en-US" sz="1400" dirty="0"/>
              <a:t>(A) Fluorescence image of an air-in-oil-in-water </a:t>
            </a:r>
            <a:r>
              <a:rPr lang="en-US" sz="1400" dirty="0" smtClean="0"/>
              <a:t>emulsion. The inner </a:t>
            </a:r>
            <a:r>
              <a:rPr lang="en-US" sz="1400" dirty="0"/>
              <a:t>phase is air, the middle phase is composed of styrene-isoprene-styrene </a:t>
            </a:r>
            <a:r>
              <a:rPr lang="en-US" sz="1400" dirty="0" err="1" smtClean="0"/>
              <a:t>triblock</a:t>
            </a:r>
            <a:r>
              <a:rPr lang="en-US" sz="1400" dirty="0" smtClean="0"/>
              <a:t> copolymer, </a:t>
            </a:r>
            <a:r>
              <a:rPr lang="en-US" sz="1400" dirty="0"/>
              <a:t>and the outer phase is </a:t>
            </a:r>
            <a:r>
              <a:rPr lang="en-US" sz="1400" dirty="0" smtClean="0"/>
              <a:t>water</a:t>
            </a:r>
            <a:r>
              <a:rPr lang="en-US" sz="1400" dirty="0"/>
              <a:t>. </a:t>
            </a:r>
            <a:r>
              <a:rPr lang="en-US" sz="1400" dirty="0" smtClean="0"/>
              <a:t>(</a:t>
            </a:r>
            <a:r>
              <a:rPr lang="en-US" sz="1400" dirty="0"/>
              <a:t>B) Fluorescence image of a water-in-oil-in-water double </a:t>
            </a:r>
            <a:r>
              <a:rPr lang="en-US" sz="1400" dirty="0" smtClean="0"/>
              <a:t>emulsion.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19669" y="1254641"/>
            <a:ext cx="53202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We utilized </a:t>
            </a:r>
            <a:r>
              <a:rPr lang="en-US" dirty="0"/>
              <a:t>microfluidic methods to </a:t>
            </a:r>
            <a:r>
              <a:rPr lang="en-US" dirty="0" smtClean="0"/>
              <a:t>investigate the role of geometric structures, e.g. </a:t>
            </a:r>
            <a:r>
              <a:rPr lang="en-US" dirty="0"/>
              <a:t>thin spherical block copolymer </a:t>
            </a:r>
            <a:r>
              <a:rPr lang="en-US" dirty="0" smtClean="0"/>
              <a:t>shells, in the </a:t>
            </a:r>
            <a:r>
              <a:rPr lang="en-US" dirty="0" err="1" smtClean="0"/>
              <a:t>microphase</a:t>
            </a:r>
            <a:r>
              <a:rPr lang="en-US" dirty="0" smtClean="0"/>
              <a:t> </a:t>
            </a:r>
            <a:r>
              <a:rPr lang="en-US" dirty="0"/>
              <a:t>separation in block copolymer thin films. </a:t>
            </a:r>
            <a:r>
              <a:rPr lang="en-US" dirty="0" smtClean="0"/>
              <a:t>The shells are comprised of the </a:t>
            </a:r>
            <a:r>
              <a:rPr lang="en-US" dirty="0" err="1"/>
              <a:t>triblock</a:t>
            </a:r>
            <a:r>
              <a:rPr lang="en-US" dirty="0"/>
              <a:t> copolymer </a:t>
            </a:r>
            <a:r>
              <a:rPr lang="en-US" dirty="0" smtClean="0"/>
              <a:t>styrene-isoprene-styrene </a:t>
            </a:r>
            <a:r>
              <a:rPr lang="en-US" dirty="0"/>
              <a:t>(SIS</a:t>
            </a:r>
            <a:r>
              <a:rPr lang="en-US" dirty="0" smtClean="0"/>
              <a:t>). </a:t>
            </a:r>
            <a:r>
              <a:rPr lang="en-US" dirty="0"/>
              <a:t>For air-in-oil-in-water emulsions, microfluidic devices with two consecutive flow-focusing junctions were used to generate air bubble-containing droplets of a solution of the SIS </a:t>
            </a:r>
            <a:r>
              <a:rPr lang="en-US" dirty="0" err="1"/>
              <a:t>triblock</a:t>
            </a:r>
            <a:r>
              <a:rPr lang="en-US" dirty="0"/>
              <a:t> copolymer in toluene in an aqueous solution of poly(vinyl alcohol) (PVA</a:t>
            </a:r>
            <a:r>
              <a:rPr lang="en-US" dirty="0" smtClean="0"/>
              <a:t>). </a:t>
            </a:r>
            <a:r>
              <a:rPr lang="en-US" dirty="0"/>
              <a:t>The toluene was allowed to evaporate, leaving thin spherical shells of SIS </a:t>
            </a:r>
            <a:r>
              <a:rPr lang="en-US" dirty="0" err="1"/>
              <a:t>triblock</a:t>
            </a:r>
            <a:r>
              <a:rPr lang="en-US" dirty="0"/>
              <a:t> copolymer suspended in PVA solution (Fig. 1). </a:t>
            </a:r>
            <a:r>
              <a:rPr lang="en-US" dirty="0" smtClean="0"/>
              <a:t>The </a:t>
            </a:r>
            <a:r>
              <a:rPr lang="en-US" dirty="0"/>
              <a:t>use of microfluidic methods to generate such particles facilitates the straightforward modification of the inner phase composition to study the effect of different chemistries of the core on block copolymer </a:t>
            </a:r>
            <a:r>
              <a:rPr lang="en-US" dirty="0" err="1"/>
              <a:t>microphase</a:t>
            </a:r>
            <a:r>
              <a:rPr lang="en-US" dirty="0"/>
              <a:t> separation, as well as the effect on the mechanical stability of the shell. </a:t>
            </a:r>
          </a:p>
        </p:txBody>
      </p:sp>
    </p:spTree>
    <p:extLst>
      <p:ext uri="{BB962C8B-B14F-4D97-AF65-F5344CB8AC3E}">
        <p14:creationId xmlns:p14="http://schemas.microsoft.com/office/powerpoint/2010/main" val="156212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198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Microfluidics for block polymer shells    (DMR 0819860) SEED :H.A. Stone, R.A. Register and Janine Nunes  Princeton Center for Complex Materials (PCCM) 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 Stone</dc:creator>
  <cp:lastModifiedBy>saria</cp:lastModifiedBy>
  <cp:revision>11</cp:revision>
  <dcterms:created xsi:type="dcterms:W3CDTF">2013-03-31T14:39:51Z</dcterms:created>
  <dcterms:modified xsi:type="dcterms:W3CDTF">2013-06-06T14:47:07Z</dcterms:modified>
</cp:coreProperties>
</file>