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2000" y="0"/>
            <a:ext cx="8369934" cy="990600"/>
          </a:xfrm>
          <a:custGeom>
            <a:avLst/>
            <a:gdLst/>
            <a:ahLst/>
            <a:cxnLst/>
            <a:rect l="l" t="t" r="r" b="b"/>
            <a:pathLst>
              <a:path w="8369934" h="990600">
                <a:moveTo>
                  <a:pt x="0" y="990600"/>
                </a:moveTo>
                <a:lnTo>
                  <a:pt x="8369795" y="990600"/>
                </a:lnTo>
                <a:lnTo>
                  <a:pt x="8369795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0288" y="134016"/>
            <a:ext cx="6563423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60095">
              <a:lnSpc>
                <a:spcPts val="2855"/>
              </a:lnSpc>
            </a:pPr>
            <a:r>
              <a:rPr dirty="0" spc="-5"/>
              <a:t>Th</a:t>
            </a:r>
            <a:r>
              <a:rPr dirty="0"/>
              <a:t>e</a:t>
            </a:r>
            <a:r>
              <a:rPr dirty="0" spc="-10"/>
              <a:t> </a:t>
            </a:r>
            <a:r>
              <a:rPr dirty="0" spc="-5"/>
              <a:t>ch</a:t>
            </a:r>
            <a:r>
              <a:rPr dirty="0"/>
              <a:t>ir</a:t>
            </a:r>
            <a:r>
              <a:rPr dirty="0" spc="-5"/>
              <a:t>a</a:t>
            </a:r>
            <a:r>
              <a:rPr dirty="0"/>
              <a:t>l</a:t>
            </a:r>
            <a:r>
              <a:rPr dirty="0" spc="-5"/>
              <a:t> ano</a:t>
            </a:r>
            <a:r>
              <a:rPr dirty="0"/>
              <a:t>m</a:t>
            </a:r>
            <a:r>
              <a:rPr dirty="0" spc="-5"/>
              <a:t>a</a:t>
            </a:r>
            <a:r>
              <a:rPr dirty="0"/>
              <a:t>ly in</a:t>
            </a:r>
            <a:r>
              <a:rPr dirty="0" spc="-25"/>
              <a:t> </a:t>
            </a:r>
            <a:r>
              <a:rPr dirty="0"/>
              <a:t>a </a:t>
            </a:r>
            <a:r>
              <a:rPr dirty="0" spc="-5"/>
              <a:t>D</a:t>
            </a:r>
            <a:r>
              <a:rPr dirty="0"/>
              <a:t>ir</a:t>
            </a:r>
            <a:r>
              <a:rPr dirty="0" spc="-5"/>
              <a:t>a</a:t>
            </a:r>
            <a:r>
              <a:rPr dirty="0"/>
              <a:t>c </a:t>
            </a:r>
            <a:r>
              <a:rPr dirty="0" spc="-5"/>
              <a:t>se</a:t>
            </a:r>
            <a:r>
              <a:rPr dirty="0"/>
              <a:t>mim</a:t>
            </a:r>
            <a:r>
              <a:rPr dirty="0" spc="-5"/>
              <a:t>e</a:t>
            </a:r>
            <a:r>
              <a:rPr dirty="0" spc="5"/>
              <a:t>t</a:t>
            </a:r>
            <a:r>
              <a:rPr dirty="0" spc="-5"/>
              <a:t>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982" y="483075"/>
            <a:ext cx="7373620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1525">
              <a:lnSpc>
                <a:spcPct val="100000"/>
              </a:lnSpc>
              <a:tabLst>
                <a:tab pos="5201285" algn="l"/>
              </a:tabLst>
            </a:pP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r>
              <a:rPr dirty="0" sz="1600" spc="-2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z="16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rince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6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Cen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6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600" spc="-40" b="1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plex</a:t>
            </a:r>
            <a:r>
              <a:rPr dirty="0" sz="1600" spc="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Ma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eri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ls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600" spc="-15" b="1">
                <a:solidFill>
                  <a:srgbClr val="FFC000"/>
                </a:solidFill>
                <a:latin typeface="Times New Roman"/>
                <a:cs typeface="Times New Roman"/>
              </a:rPr>
              <a:t>(</a:t>
            </a:r>
            <a:r>
              <a:rPr dirty="0" sz="1600" spc="-15" b="1">
                <a:solidFill>
                  <a:srgbClr val="FFC000"/>
                </a:solidFill>
                <a:latin typeface="Times New Roman"/>
                <a:cs typeface="Times New Roman"/>
              </a:rPr>
              <a:t>D</a:t>
            </a:r>
            <a:r>
              <a:rPr dirty="0" sz="1600" spc="-15" b="1">
                <a:solidFill>
                  <a:srgbClr val="FFC000"/>
                </a:solidFill>
                <a:latin typeface="Times New Roman"/>
                <a:cs typeface="Times New Roman"/>
              </a:rPr>
              <a:t>M</a:t>
            </a:r>
            <a:r>
              <a:rPr dirty="0" sz="1600" spc="-15" b="1">
                <a:solidFill>
                  <a:srgbClr val="FFC000"/>
                </a:solidFill>
                <a:latin typeface="Times New Roman"/>
                <a:cs typeface="Times New Roman"/>
              </a:rPr>
              <a:t>R</a:t>
            </a:r>
            <a:r>
              <a:rPr dirty="0" sz="1600" spc="-15" b="1">
                <a:solidFill>
                  <a:srgbClr val="FFC000"/>
                </a:solidFill>
                <a:latin typeface="Times New Roman"/>
                <a:cs typeface="Times New Roman"/>
              </a:rPr>
              <a:t>-</a:t>
            </a:r>
            <a:r>
              <a:rPr dirty="0" sz="1600" spc="-5" b="1">
                <a:solidFill>
                  <a:srgbClr val="FFC000"/>
                </a:solidFill>
                <a:latin typeface="Times New Roman"/>
                <a:cs typeface="Times New Roman"/>
              </a:rPr>
              <a:t>1420541)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  <a:spcBef>
                <a:spcPts val="5"/>
              </a:spcBef>
            </a:pP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io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 spc="15" b="1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10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ia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35" b="1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75" b="1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-135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 J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av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40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z="14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Ong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" cy="992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990612"/>
            <a:ext cx="9131935" cy="76200"/>
          </a:xfrm>
          <a:custGeom>
            <a:avLst/>
            <a:gdLst/>
            <a:ahLst/>
            <a:cxnLst/>
            <a:rect l="l" t="t" r="r" b="b"/>
            <a:pathLst>
              <a:path w="9131935" h="76200">
                <a:moveTo>
                  <a:pt x="0" y="76187"/>
                </a:moveTo>
                <a:lnTo>
                  <a:pt x="9131808" y="76187"/>
                </a:lnTo>
                <a:lnTo>
                  <a:pt x="9131808" y="0"/>
                </a:lnTo>
                <a:lnTo>
                  <a:pt x="0" y="0"/>
                </a:lnTo>
                <a:lnTo>
                  <a:pt x="0" y="76187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3995" y="3595527"/>
            <a:ext cx="8350250" cy="3159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635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tio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dn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-10">
                <a:latin typeface="Times New Roman"/>
                <a:cs typeface="Times New Roman"/>
              </a:rPr>
              <a:t>li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reek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“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nd</a:t>
            </a:r>
            <a:r>
              <a:rPr dirty="0" sz="1400" spc="-15">
                <a:latin typeface="Times New Roman"/>
                <a:cs typeface="Times New Roman"/>
              </a:rPr>
              <a:t>”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bi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 spc="-10">
                <a:latin typeface="Times New Roman"/>
                <a:cs typeface="Times New Roman"/>
              </a:rPr>
              <a:t>ui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ist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14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bi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 spc="5">
                <a:latin typeface="Times New Roman"/>
                <a:cs typeface="Times New Roman"/>
              </a:rPr>
              <a:t>og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ph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 spc="5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tu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14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m</a:t>
            </a:r>
            <a:r>
              <a:rPr dirty="0" sz="1400" spc="5" b="1">
                <a:latin typeface="Times New Roman"/>
                <a:cs typeface="Times New Roman"/>
              </a:rPr>
              <a:t>assl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160" b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hi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ig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po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ul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ig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ow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6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nv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si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nd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ix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k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ral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du</a:t>
            </a:r>
            <a:r>
              <a:rPr dirty="0" sz="1400">
                <a:latin typeface="Times New Roman"/>
                <a:cs typeface="Times New Roman"/>
              </a:rPr>
              <a:t>ces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“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xi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”.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fe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98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cc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 spc="15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tl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rac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15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Bi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15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5">
                <a:latin typeface="Times New Roman"/>
                <a:cs typeface="Times New Roman"/>
              </a:rPr>
              <a:t>os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i6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ls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ed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ssl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rac</a:t>
            </a:r>
            <a:r>
              <a:rPr dirty="0" sz="140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qu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</a:t>
            </a:r>
            <a:r>
              <a:rPr dirty="0" sz="1400">
                <a:latin typeface="Times New Roman"/>
                <a:cs typeface="Times New Roman"/>
              </a:rPr>
              <a:t>rac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es 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W</a:t>
            </a:r>
            <a:r>
              <a:rPr dirty="0" sz="1400" spc="10">
                <a:latin typeface="Times New Roman"/>
                <a:cs typeface="Times New Roman"/>
              </a:rPr>
              <a:t>e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l c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es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si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 spc="5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B).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t 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[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pl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ll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ix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een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W</a:t>
            </a:r>
            <a:r>
              <a:rPr dirty="0" sz="1400" spc="10">
                <a:latin typeface="Times New Roman"/>
                <a:cs typeface="Times New Roman"/>
              </a:rPr>
              <a:t>e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ea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1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ov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6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du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lu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e)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eer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 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(F</a:t>
            </a:r>
            <a:r>
              <a:rPr dirty="0" sz="1400" spc="5">
                <a:latin typeface="Times New Roman"/>
                <a:cs typeface="Times New Roman"/>
              </a:rPr>
              <a:t>ig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C). 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f </a:t>
            </a:r>
            <a:r>
              <a:rPr dirty="0" sz="1400" spc="5">
                <a:latin typeface="Times New Roman"/>
                <a:cs typeface="Times New Roman"/>
              </a:rPr>
              <a:t> th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hi</a:t>
            </a:r>
            <a:r>
              <a:rPr dirty="0" sz="1400">
                <a:latin typeface="Times New Roman"/>
                <a:cs typeface="Times New Roman"/>
              </a:rPr>
              <a:t>ral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  can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</a:t>
            </a:r>
            <a:r>
              <a:rPr dirty="0" sz="1400">
                <a:latin typeface="Times New Roman"/>
                <a:cs typeface="Times New Roman"/>
              </a:rPr>
              <a:t>w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ed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5">
                <a:latin typeface="Times New Roman"/>
                <a:cs typeface="Times New Roman"/>
              </a:rPr>
              <a:t>gi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acce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si</a:t>
            </a:r>
            <a:r>
              <a:rPr dirty="0" sz="1400" spc="5">
                <a:latin typeface="Times New Roman"/>
                <a:cs typeface="Times New Roman"/>
              </a:rPr>
              <a:t>bl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rs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ns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c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er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y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ead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no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ppli</a:t>
            </a:r>
            <a:r>
              <a:rPr dirty="0" sz="1400">
                <a:latin typeface="Times New Roman"/>
                <a:cs typeface="Times New Roman"/>
              </a:rPr>
              <a:t>ca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3335" marR="6350" indent="-635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“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rac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15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baseline="-21604" sz="1350" spc="1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”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S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5" i="1">
                <a:latin typeface="Times New Roman"/>
                <a:cs typeface="Times New Roman"/>
              </a:rPr>
              <a:t>i</a:t>
            </a:r>
            <a:r>
              <a:rPr dirty="0" sz="1400" spc="-15" i="1">
                <a:latin typeface="Times New Roman"/>
                <a:cs typeface="Times New Roman"/>
              </a:rPr>
              <a:t>e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ce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O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-10" i="1">
                <a:latin typeface="Times New Roman"/>
                <a:cs typeface="Times New Roman"/>
              </a:rPr>
              <a:t>l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2015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DO</a:t>
            </a:r>
            <a:r>
              <a:rPr dirty="0" sz="1400">
                <a:latin typeface="Times New Roman"/>
                <a:cs typeface="Times New Roman"/>
              </a:rPr>
              <a:t>I: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4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12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aac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89</a:t>
            </a:r>
            <a:endParaRPr sz="1400">
              <a:latin typeface="Times New Roman"/>
              <a:cs typeface="Times New Roman"/>
            </a:endParaRPr>
          </a:p>
          <a:p>
            <a:pPr algn="just" marL="13335">
              <a:lnSpc>
                <a:spcPct val="100000"/>
              </a:lnSpc>
              <a:spcBef>
                <a:spcPts val="110"/>
              </a:spcBef>
            </a:pP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rch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uppo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ien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5">
                <a:latin typeface="Arial"/>
                <a:cs typeface="Arial"/>
              </a:rPr>
              <a:t>Founda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rmy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rch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Off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M</a:t>
            </a:r>
            <a:r>
              <a:rPr dirty="0" sz="1100" spc="-5">
                <a:latin typeface="Arial"/>
                <a:cs typeface="Arial"/>
              </a:rPr>
              <a:t>oo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Founda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5501" y="3060108"/>
            <a:ext cx="210248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300" spc="-10">
                <a:latin typeface="Times New Roman"/>
                <a:cs typeface="Times New Roman"/>
              </a:rPr>
              <a:t>(A)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handedness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inherent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assless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particles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887" y="1331763"/>
            <a:ext cx="2095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3439" y="1293841"/>
            <a:ext cx="1955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29628" y="1109472"/>
            <a:ext cx="1967483" cy="1862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203343" y="1159206"/>
            <a:ext cx="815340" cy="622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baseline="23611" sz="3000" b="1">
                <a:latin typeface="Times New Roman"/>
                <a:cs typeface="Times New Roman"/>
              </a:rPr>
              <a:t>C </a:t>
            </a:r>
            <a:r>
              <a:rPr dirty="0" baseline="23611" sz="3000" spc="-307" b="1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Times New Roman"/>
                <a:cs typeface="Times New Roman"/>
              </a:rPr>
              <a:t>A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sz="1600" spc="-10">
                <a:latin typeface="Times New Roman"/>
                <a:cs typeface="Times New Roman"/>
              </a:rPr>
              <a:t>ial</a:t>
            </a:r>
            <a:endParaRPr sz="1600">
              <a:latin typeface="Times New Roman"/>
              <a:cs typeface="Times New Roman"/>
            </a:endParaRPr>
          </a:p>
          <a:p>
            <a:pPr marL="29718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p</a:t>
            </a:r>
            <a:r>
              <a:rPr dirty="0" sz="1600" spc="-5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390" y="1536953"/>
            <a:ext cx="716915" cy="652145"/>
          </a:xfrm>
          <a:custGeom>
            <a:avLst/>
            <a:gdLst/>
            <a:ahLst/>
            <a:cxnLst/>
            <a:rect l="l" t="t" r="r" b="b"/>
            <a:pathLst>
              <a:path w="716915" h="652144">
                <a:moveTo>
                  <a:pt x="0" y="0"/>
                </a:moveTo>
                <a:lnTo>
                  <a:pt x="716495" y="651878"/>
                </a:lnTo>
              </a:path>
            </a:pathLst>
          </a:custGeom>
          <a:ln w="19812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611851" y="2152103"/>
            <a:ext cx="82550" cy="80010"/>
          </a:xfrm>
          <a:custGeom>
            <a:avLst/>
            <a:gdLst/>
            <a:ahLst/>
            <a:cxnLst/>
            <a:rect l="l" t="t" r="r" b="b"/>
            <a:pathLst>
              <a:path w="82550" h="80010">
                <a:moveTo>
                  <a:pt x="51282" y="0"/>
                </a:moveTo>
                <a:lnTo>
                  <a:pt x="0" y="56362"/>
                </a:lnTo>
                <a:lnTo>
                  <a:pt x="82003" y="79463"/>
                </a:lnTo>
                <a:lnTo>
                  <a:pt x="51282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70832" y="1045464"/>
            <a:ext cx="1272539" cy="1967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96468" y="1109472"/>
            <a:ext cx="2177795" cy="1891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355340" y="3098237"/>
            <a:ext cx="2729230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300" spc="-10">
                <a:latin typeface="Times New Roman"/>
                <a:cs typeface="Times New Roman"/>
              </a:rPr>
              <a:t>(B)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assless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Dirac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cone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splits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into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35">
                <a:latin typeface="Times New Roman"/>
                <a:cs typeface="Times New Roman"/>
              </a:rPr>
              <a:t>W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-50">
                <a:latin typeface="Times New Roman"/>
                <a:cs typeface="Times New Roman"/>
              </a:rPr>
              <a:t>y</a:t>
            </a:r>
            <a:r>
              <a:rPr dirty="0" sz="1300" spc="-5">
                <a:latin typeface="Times New Roman"/>
                <a:cs typeface="Times New Roman"/>
              </a:rPr>
              <a:t>l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cones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10">
                <a:latin typeface="Times New Roman"/>
                <a:cs typeface="Times New Roman"/>
              </a:rPr>
              <a:t>agnetic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5">
                <a:latin typeface="Times New Roman"/>
                <a:cs typeface="Times New Roman"/>
              </a:rPr>
              <a:t>ield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78401" y="3189573"/>
            <a:ext cx="260731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">
                <a:latin typeface="Times New Roman"/>
                <a:cs typeface="Times New Roman"/>
              </a:rPr>
              <a:t>(C)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axial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plu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observed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Na</a:t>
            </a:r>
            <a:r>
              <a:rPr dirty="0" baseline="-19607" sz="1275">
                <a:latin typeface="Times New Roman"/>
                <a:cs typeface="Times New Roman"/>
              </a:rPr>
              <a:t>3</a:t>
            </a:r>
            <a:r>
              <a:rPr dirty="0" sz="1300" spc="-10">
                <a:latin typeface="Times New Roman"/>
                <a:cs typeface="Times New Roman"/>
              </a:rPr>
              <a:t>Bi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Hollis Wickman</dc:creator>
  <dc:title>No Slide Title</dc:title>
  <dcterms:created xsi:type="dcterms:W3CDTF">2015-12-04T13:44:14Z</dcterms:created>
  <dcterms:modified xsi:type="dcterms:W3CDTF">2015-12-04T13:44:14Z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2015-12-02T00:00:00Z</vt:filetime>
  </property>
  <property fmtid="{D5CDD505-2E9C-101B-9397-08002B2CF9AE}" pid="3" name="LastSaved">
    <vt:filetime>2015-12-04T00:00:00Z</vt:filetime>
  </property>
</Properties>
</file>