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notesSlides/notesSlide1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762000" y="0"/>
            <a:ext cx="8369934" cy="990600"/>
          </a:xfrm>
          <a:custGeom>
            <a:avLst/>
            <a:gdLst/>
            <a:ahLst/>
            <a:cxnLst/>
            <a:rect l="l" t="t" r="r" b="b"/>
            <a:pathLst>
              <a:path w="8369934" h="990600">
                <a:moveTo>
                  <a:pt x="0" y="990600"/>
                </a:moveTo>
                <a:lnTo>
                  <a:pt x="8369795" y="990600"/>
                </a:lnTo>
                <a:lnTo>
                  <a:pt x="8369795" y="0"/>
                </a:lnTo>
                <a:lnTo>
                  <a:pt x="0" y="0"/>
                </a:lnTo>
                <a:lnTo>
                  <a:pt x="0" y="9906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90288" y="134016"/>
            <a:ext cx="6563423" cy="304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599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5" Type="http://schemas.openxmlformats.org/officeDocument/2006/relationships/image" Target="../media/image5.png"/><Relationship Id="rId6" Type="http://schemas.openxmlformats.org/officeDocument/2006/relationships/notesSlide" Target="../notesSlides/notesSlide1.xml"/><Relationship Id="rId7" Type="http://schemas.openxmlformats.org/officeDocument/2006/relationships/slide" Target="slide1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760095">
              <a:lnSpc>
                <a:spcPts val="2855"/>
              </a:lnSpc>
            </a:pPr>
            <a:r>
              <a:rPr dirty="0" spc="-5"/>
              <a:t>Th</a:t>
            </a:r>
            <a:r>
              <a:rPr dirty="0"/>
              <a:t>e</a:t>
            </a:r>
            <a:r>
              <a:rPr dirty="0" spc="-10"/>
              <a:t> </a:t>
            </a:r>
            <a:r>
              <a:rPr dirty="0" spc="-5"/>
              <a:t>ch</a:t>
            </a:r>
            <a:r>
              <a:rPr dirty="0"/>
              <a:t>ir</a:t>
            </a:r>
            <a:r>
              <a:rPr dirty="0" spc="-5"/>
              <a:t>a</a:t>
            </a:r>
            <a:r>
              <a:rPr dirty="0"/>
              <a:t>l</a:t>
            </a:r>
            <a:r>
              <a:rPr dirty="0" spc="-5"/>
              <a:t> ano</a:t>
            </a:r>
            <a:r>
              <a:rPr dirty="0"/>
              <a:t>m</a:t>
            </a:r>
            <a:r>
              <a:rPr dirty="0" spc="-5"/>
              <a:t>a</a:t>
            </a:r>
            <a:r>
              <a:rPr dirty="0"/>
              <a:t>ly in</a:t>
            </a:r>
            <a:r>
              <a:rPr dirty="0" spc="-25"/>
              <a:t> </a:t>
            </a:r>
            <a:r>
              <a:rPr dirty="0"/>
              <a:t>a </a:t>
            </a:r>
            <a:r>
              <a:rPr dirty="0" spc="-5"/>
              <a:t>D</a:t>
            </a:r>
            <a:r>
              <a:rPr dirty="0"/>
              <a:t>ir</a:t>
            </a:r>
            <a:r>
              <a:rPr dirty="0" spc="-5"/>
              <a:t>a</a:t>
            </a:r>
            <a:r>
              <a:rPr dirty="0"/>
              <a:t>c </a:t>
            </a:r>
            <a:r>
              <a:rPr dirty="0" spc="-5"/>
              <a:t>se</a:t>
            </a:r>
            <a:r>
              <a:rPr dirty="0"/>
              <a:t>mim</a:t>
            </a:r>
            <a:r>
              <a:rPr dirty="0" spc="-5"/>
              <a:t>e</a:t>
            </a:r>
            <a:r>
              <a:rPr dirty="0" spc="5"/>
              <a:t>t</a:t>
            </a:r>
            <a:r>
              <a:rPr dirty="0" spc="-5"/>
              <a:t>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8982" y="483075"/>
            <a:ext cx="7373620" cy="4178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771525">
              <a:lnSpc>
                <a:spcPct val="100000"/>
              </a:lnSpc>
              <a:tabLst>
                <a:tab pos="5201285" algn="l"/>
              </a:tabLst>
            </a:pPr>
            <a:r>
              <a:rPr dirty="0" sz="1600" spc="-10" b="1">
                <a:solidFill>
                  <a:srgbClr val="FFFFFF"/>
                </a:solidFill>
                <a:latin typeface="Times New Roman"/>
                <a:cs typeface="Times New Roman"/>
              </a:rPr>
              <a:t>IR</a:t>
            </a:r>
            <a:r>
              <a:rPr dirty="0" sz="1600" spc="-25" b="1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dirty="0" sz="1600" spc="-5" b="1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r>
              <a:rPr dirty="0" sz="1600" spc="-10" b="1">
                <a:solidFill>
                  <a:srgbClr val="FFFFFF"/>
                </a:solidFill>
                <a:latin typeface="Times New Roman"/>
                <a:cs typeface="Times New Roman"/>
              </a:rPr>
              <a:t>:</a:t>
            </a:r>
            <a:r>
              <a:rPr dirty="0" sz="1600" spc="1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 spc="-15" b="1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dirty="0" sz="1600" spc="-10" b="1">
                <a:solidFill>
                  <a:srgbClr val="FFFFFF"/>
                </a:solidFill>
                <a:latin typeface="Times New Roman"/>
                <a:cs typeface="Times New Roman"/>
              </a:rPr>
              <a:t>rince</a:t>
            </a:r>
            <a:r>
              <a:rPr dirty="0" sz="1600" spc="-15" b="1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z="1600" spc="-5" b="1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z="1600" spc="-10" b="1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z="1600" spc="1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 spc="-10" b="1">
                <a:solidFill>
                  <a:srgbClr val="FFFFFF"/>
                </a:solidFill>
                <a:latin typeface="Times New Roman"/>
                <a:cs typeface="Times New Roman"/>
              </a:rPr>
              <a:t>Cen</a:t>
            </a:r>
            <a:r>
              <a:rPr dirty="0" sz="1600" spc="-15" b="1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z="1600" spc="-10" b="1">
                <a:solidFill>
                  <a:srgbClr val="FFFFFF"/>
                </a:solidFill>
                <a:latin typeface="Times New Roman"/>
                <a:cs typeface="Times New Roman"/>
              </a:rPr>
              <a:t>er</a:t>
            </a:r>
            <a:r>
              <a:rPr dirty="0" sz="1600" spc="-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 spc="-15" b="1">
                <a:solidFill>
                  <a:srgbClr val="FFFFFF"/>
                </a:solidFill>
                <a:latin typeface="Times New Roman"/>
                <a:cs typeface="Times New Roman"/>
              </a:rPr>
              <a:t>f</a:t>
            </a:r>
            <a:r>
              <a:rPr dirty="0" sz="1600" spc="-5" b="1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z="1600" spc="-10" b="1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z="1600" spc="-2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 spc="-15" b="1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z="1600" spc="-5" b="1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z="1600" spc="-40" b="1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dirty="0" sz="1600" spc="-10" b="1">
                <a:solidFill>
                  <a:srgbClr val="FFFFFF"/>
                </a:solidFill>
                <a:latin typeface="Times New Roman"/>
                <a:cs typeface="Times New Roman"/>
              </a:rPr>
              <a:t>plex</a:t>
            </a:r>
            <a:r>
              <a:rPr dirty="0" sz="1600" spc="3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 spc="-10" b="1">
                <a:solidFill>
                  <a:srgbClr val="FFFFFF"/>
                </a:solidFill>
                <a:latin typeface="Times New Roman"/>
                <a:cs typeface="Times New Roman"/>
              </a:rPr>
              <a:t>Ma</a:t>
            </a:r>
            <a:r>
              <a:rPr dirty="0" sz="1600" spc="-15" b="1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z="1600" spc="-10" b="1">
                <a:solidFill>
                  <a:srgbClr val="FFFFFF"/>
                </a:solidFill>
                <a:latin typeface="Times New Roman"/>
                <a:cs typeface="Times New Roman"/>
              </a:rPr>
              <a:t>eri</a:t>
            </a:r>
            <a:r>
              <a:rPr dirty="0" sz="1600" spc="-5" b="1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z="1600" spc="-10" b="1">
                <a:solidFill>
                  <a:srgbClr val="FFFFFF"/>
                </a:solidFill>
                <a:latin typeface="Times New Roman"/>
                <a:cs typeface="Times New Roman"/>
              </a:rPr>
              <a:t>ls</a:t>
            </a:r>
            <a:r>
              <a:rPr dirty="0" sz="1600" b="1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1600" spc="-15" b="1">
                <a:solidFill>
                  <a:srgbClr val="FFC000"/>
                </a:solidFill>
                <a:latin typeface="Times New Roman"/>
                <a:cs typeface="Times New Roman"/>
              </a:rPr>
              <a:t>(</a:t>
            </a:r>
            <a:r>
              <a:rPr dirty="0" sz="1600" spc="-15" b="1">
                <a:solidFill>
                  <a:srgbClr val="FFC000"/>
                </a:solidFill>
                <a:latin typeface="Times New Roman"/>
                <a:cs typeface="Times New Roman"/>
              </a:rPr>
              <a:t>D</a:t>
            </a:r>
            <a:r>
              <a:rPr dirty="0" sz="1600" spc="-15" b="1">
                <a:solidFill>
                  <a:srgbClr val="FFC000"/>
                </a:solidFill>
                <a:latin typeface="Times New Roman"/>
                <a:cs typeface="Times New Roman"/>
              </a:rPr>
              <a:t>M</a:t>
            </a:r>
            <a:r>
              <a:rPr dirty="0" sz="1600" spc="-15" b="1">
                <a:solidFill>
                  <a:srgbClr val="FFC000"/>
                </a:solidFill>
                <a:latin typeface="Times New Roman"/>
                <a:cs typeface="Times New Roman"/>
              </a:rPr>
              <a:t>R</a:t>
            </a:r>
            <a:r>
              <a:rPr dirty="0" sz="1600" spc="-15" b="1">
                <a:solidFill>
                  <a:srgbClr val="FFC000"/>
                </a:solidFill>
                <a:latin typeface="Times New Roman"/>
                <a:cs typeface="Times New Roman"/>
              </a:rPr>
              <a:t>-</a:t>
            </a:r>
            <a:r>
              <a:rPr dirty="0" sz="1600" spc="-5" b="1">
                <a:solidFill>
                  <a:srgbClr val="FFC000"/>
                </a:solidFill>
                <a:latin typeface="Times New Roman"/>
                <a:cs typeface="Times New Roman"/>
              </a:rPr>
              <a:t>1420541)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675"/>
              </a:lnSpc>
              <a:spcBef>
                <a:spcPts val="5"/>
              </a:spcBef>
            </a:pPr>
            <a:r>
              <a:rPr dirty="0" sz="1400" spc="5" b="1">
                <a:solidFill>
                  <a:srgbClr val="FFFFFF"/>
                </a:solidFill>
                <a:latin typeface="Times New Roman"/>
                <a:cs typeface="Times New Roman"/>
              </a:rPr>
              <a:t>J</a:t>
            </a:r>
            <a:r>
              <a:rPr dirty="0" sz="1400" b="1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r>
              <a:rPr dirty="0" sz="1400" spc="-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 spc="-10" b="1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dirty="0" sz="1400" spc="5" b="1">
                <a:solidFill>
                  <a:srgbClr val="FFFFFF"/>
                </a:solidFill>
                <a:latin typeface="Times New Roman"/>
                <a:cs typeface="Times New Roman"/>
              </a:rPr>
              <a:t>io</a:t>
            </a:r>
            <a:r>
              <a:rPr dirty="0" sz="1400" spc="-5" b="1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z="1400" spc="5" b="1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dirty="0" sz="1400" b="1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dirty="0" sz="1400" spc="-3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z="1400" b="1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r>
              <a:rPr dirty="0" sz="1400" spc="-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FFFFFF"/>
                </a:solidFill>
                <a:latin typeface="Times New Roman"/>
                <a:cs typeface="Times New Roman"/>
              </a:rPr>
              <a:t>K</a:t>
            </a:r>
            <a:r>
              <a:rPr dirty="0" sz="1400" spc="-5" b="1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dirty="0" sz="1400" spc="5" b="1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z="1400" spc="-5" b="1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dirty="0" sz="1400" spc="15" b="1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dirty="0" sz="1400" spc="-10" b="1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z="1400" spc="-5" b="1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dirty="0" sz="1400" spc="-10" b="1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z="1400" b="1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dirty="0" sz="1400" spc="-6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 spc="-110" b="1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z="1400" b="1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r>
              <a:rPr dirty="0" sz="1400" spc="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sz="1400" spc="5" b="1">
                <a:solidFill>
                  <a:srgbClr val="FFFFFF"/>
                </a:solidFill>
                <a:latin typeface="Times New Roman"/>
                <a:cs typeface="Times New Roman"/>
              </a:rPr>
              <a:t>ia</a:t>
            </a:r>
            <a:r>
              <a:rPr dirty="0" sz="1400" spc="-5" b="1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z="1400" spc="5" b="1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dirty="0" sz="1400" b="1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dirty="0" sz="1400" spc="-3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 spc="5" b="1">
                <a:solidFill>
                  <a:srgbClr val="FFFFFF"/>
                </a:solidFill>
                <a:latin typeface="Times New Roman"/>
                <a:cs typeface="Times New Roman"/>
              </a:rPr>
              <a:t>J</a:t>
            </a:r>
            <a:r>
              <a:rPr dirty="0" sz="1400" b="1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r>
              <a:rPr dirty="0" sz="1400" spc="-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FFFFFF"/>
                </a:solidFill>
                <a:latin typeface="Times New Roman"/>
                <a:cs typeface="Times New Roman"/>
              </a:rPr>
              <a:t>K</a:t>
            </a:r>
            <a:r>
              <a:rPr dirty="0" sz="1400" b="1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z="1400" spc="5" b="1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z="1400" b="1">
                <a:solidFill>
                  <a:srgbClr val="FFFFFF"/>
                </a:solidFill>
                <a:latin typeface="Times New Roman"/>
                <a:cs typeface="Times New Roman"/>
              </a:rPr>
              <a:t>z</a:t>
            </a:r>
            <a:r>
              <a:rPr dirty="0" sz="1400" spc="5" b="1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z="1400" spc="-5" b="1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z="1400" b="1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dirty="0" sz="1400" spc="-5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 spc="-135" b="1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dirty="0" sz="1400" b="1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r>
              <a:rPr dirty="0" sz="1400" spc="-3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 spc="-75" b="1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dirty="0" sz="1400" spc="5" b="1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z="1400" spc="-5" b="1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z="1400" spc="5" b="1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dirty="0" sz="1400" b="1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dirty="0" sz="1400" spc="-3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 spc="-10" b="1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dirty="0" sz="1400" b="1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r>
              <a:rPr dirty="0" sz="1400" spc="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dirty="0" sz="1400" spc="5" b="1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z="1400" b="1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z="1400" spc="5" b="1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z="1400" b="1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z="1400" spc="-5" b="1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dirty="0" sz="1400" spc="-5" b="1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dirty="0" sz="1400" b="1">
                <a:solidFill>
                  <a:srgbClr val="FFFFFF"/>
                </a:solidFill>
                <a:latin typeface="Times New Roman"/>
                <a:cs typeface="Times New Roman"/>
              </a:rPr>
              <a:t>er</a:t>
            </a:r>
            <a:r>
              <a:rPr dirty="0" sz="1400" spc="5" b="1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dirty="0" sz="1400" b="1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z="1400" spc="-135" b="1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z="1400" b="1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dirty="0" sz="1400" spc="-3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 spc="-10" b="1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z="1400" b="1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r>
              <a:rPr dirty="0" sz="1400" spc="5" b="1">
                <a:solidFill>
                  <a:srgbClr val="FFFFFF"/>
                </a:solidFill>
                <a:latin typeface="Times New Roman"/>
                <a:cs typeface="Times New Roman"/>
              </a:rPr>
              <a:t> J</a:t>
            </a:r>
            <a:r>
              <a:rPr dirty="0" sz="1400" b="1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r>
              <a:rPr dirty="0" sz="1400" spc="-2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 spc="-10" b="1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z="1400" spc="5" b="1">
                <a:solidFill>
                  <a:srgbClr val="FFFFFF"/>
                </a:solidFill>
                <a:latin typeface="Times New Roman"/>
                <a:cs typeface="Times New Roman"/>
              </a:rPr>
              <a:t>av</a:t>
            </a:r>
            <a:r>
              <a:rPr dirty="0" sz="1400" b="1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z="1400" spc="-1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 spc="5" b="1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z="1400" spc="-5" b="1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z="1400" b="1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z="1400" spc="-1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 spc="-10" b="1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z="1400" b="1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r>
              <a:rPr dirty="0" sz="1400" spc="-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 spc="-140" b="1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dirty="0" sz="1400" b="1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r>
              <a:rPr dirty="0" sz="1400" spc="1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FFFFFF"/>
                </a:solidFill>
                <a:latin typeface="Times New Roman"/>
                <a:cs typeface="Times New Roman"/>
              </a:rPr>
              <a:t>Ong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914399" cy="9921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0" y="990612"/>
            <a:ext cx="9131935" cy="76200"/>
          </a:xfrm>
          <a:custGeom>
            <a:avLst/>
            <a:gdLst/>
            <a:ahLst/>
            <a:cxnLst/>
            <a:rect l="l" t="t" r="r" b="b"/>
            <a:pathLst>
              <a:path w="9131935" h="76200">
                <a:moveTo>
                  <a:pt x="0" y="76187"/>
                </a:moveTo>
                <a:lnTo>
                  <a:pt x="9131808" y="76187"/>
                </a:lnTo>
                <a:lnTo>
                  <a:pt x="9131808" y="0"/>
                </a:lnTo>
                <a:lnTo>
                  <a:pt x="0" y="0"/>
                </a:lnTo>
                <a:lnTo>
                  <a:pt x="0" y="76187"/>
                </a:lnTo>
                <a:close/>
              </a:path>
            </a:pathLst>
          </a:custGeom>
          <a:solidFill>
            <a:srgbClr val="FF99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03995" y="3595527"/>
            <a:ext cx="8350250" cy="3159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 indent="635">
              <a:lnSpc>
                <a:spcPct val="100000"/>
              </a:lnSpc>
            </a:pP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 spc="5">
                <a:latin typeface="Times New Roman"/>
                <a:cs typeface="Times New Roman"/>
              </a:rPr>
              <a:t>h</a:t>
            </a:r>
            <a:r>
              <a:rPr dirty="0" sz="1400">
                <a:latin typeface="Times New Roman"/>
                <a:cs typeface="Times New Roman"/>
              </a:rPr>
              <a:t>e 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n</a:t>
            </a:r>
            <a:r>
              <a:rPr dirty="0" sz="1400" spc="5">
                <a:latin typeface="Times New Roman"/>
                <a:cs typeface="Times New Roman"/>
              </a:rPr>
              <a:t>o</a:t>
            </a:r>
            <a:r>
              <a:rPr dirty="0" sz="1400" spc="-10">
                <a:latin typeface="Times New Roman"/>
                <a:cs typeface="Times New Roman"/>
              </a:rPr>
              <a:t>tio</a:t>
            </a:r>
            <a:r>
              <a:rPr dirty="0" sz="1400">
                <a:latin typeface="Times New Roman"/>
                <a:cs typeface="Times New Roman"/>
              </a:rPr>
              <a:t>n 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o</a:t>
            </a:r>
            <a:r>
              <a:rPr dirty="0" sz="1400">
                <a:latin typeface="Times New Roman"/>
                <a:cs typeface="Times New Roman"/>
              </a:rPr>
              <a:t>f 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h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-10">
                <a:latin typeface="Times New Roman"/>
                <a:cs typeface="Times New Roman"/>
              </a:rPr>
              <a:t>n</a:t>
            </a:r>
            <a:r>
              <a:rPr dirty="0" sz="1400" spc="5">
                <a:latin typeface="Times New Roman"/>
                <a:cs typeface="Times New Roman"/>
              </a:rPr>
              <a:t>d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 spc="5">
                <a:latin typeface="Times New Roman"/>
                <a:cs typeface="Times New Roman"/>
              </a:rPr>
              <a:t>dn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-10">
                <a:latin typeface="Times New Roman"/>
                <a:cs typeface="Times New Roman"/>
              </a:rPr>
              <a:t>s</a:t>
            </a:r>
            <a:r>
              <a:rPr dirty="0" sz="1400">
                <a:latin typeface="Times New Roman"/>
                <a:cs typeface="Times New Roman"/>
              </a:rPr>
              <a:t>s 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o</a:t>
            </a:r>
            <a:r>
              <a:rPr dirty="0" sz="1400">
                <a:latin typeface="Times New Roman"/>
                <a:cs typeface="Times New Roman"/>
              </a:rPr>
              <a:t>r 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c</a:t>
            </a:r>
            <a:r>
              <a:rPr dirty="0" sz="1400" spc="5">
                <a:latin typeface="Times New Roman"/>
                <a:cs typeface="Times New Roman"/>
              </a:rPr>
              <a:t>h</a:t>
            </a:r>
            <a:r>
              <a:rPr dirty="0" sz="1400" spc="-10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ra</a:t>
            </a:r>
            <a:r>
              <a:rPr dirty="0" sz="1400" spc="-10">
                <a:latin typeface="Times New Roman"/>
                <a:cs typeface="Times New Roman"/>
              </a:rPr>
              <a:t>li</a:t>
            </a:r>
            <a:r>
              <a:rPr dirty="0" sz="1400" spc="5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y 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spc="-10">
                <a:latin typeface="Times New Roman"/>
                <a:cs typeface="Times New Roman"/>
              </a:rPr>
              <a:t>G</a:t>
            </a:r>
            <a:r>
              <a:rPr dirty="0" sz="1400">
                <a:latin typeface="Times New Roman"/>
                <a:cs typeface="Times New Roman"/>
              </a:rPr>
              <a:t>reek 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</a:t>
            </a:r>
            <a:r>
              <a:rPr dirty="0" sz="1400" spc="-10">
                <a:latin typeface="Times New Roman"/>
                <a:cs typeface="Times New Roman"/>
              </a:rPr>
              <a:t>o</a:t>
            </a:r>
            <a:r>
              <a:rPr dirty="0" sz="1400">
                <a:latin typeface="Times New Roman"/>
                <a:cs typeface="Times New Roman"/>
              </a:rPr>
              <a:t>r 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“</a:t>
            </a:r>
            <a:r>
              <a:rPr dirty="0" sz="1400" spc="5">
                <a:latin typeface="Times New Roman"/>
                <a:cs typeface="Times New Roman"/>
              </a:rPr>
              <a:t>h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5">
                <a:latin typeface="Times New Roman"/>
                <a:cs typeface="Times New Roman"/>
              </a:rPr>
              <a:t>nd</a:t>
            </a:r>
            <a:r>
              <a:rPr dirty="0" sz="1400" spc="-15">
                <a:latin typeface="Times New Roman"/>
                <a:cs typeface="Times New Roman"/>
              </a:rPr>
              <a:t>”</a:t>
            </a:r>
            <a:r>
              <a:rPr dirty="0" sz="1400">
                <a:latin typeface="Times New Roman"/>
                <a:cs typeface="Times New Roman"/>
              </a:rPr>
              <a:t>) 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s 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u</a:t>
            </a:r>
            <a:r>
              <a:rPr dirty="0" sz="1400" spc="-10">
                <a:latin typeface="Times New Roman"/>
                <a:cs typeface="Times New Roman"/>
              </a:rPr>
              <a:t>bi</a:t>
            </a:r>
            <a:r>
              <a:rPr dirty="0" sz="1400" spc="5">
                <a:latin typeface="Times New Roman"/>
                <a:cs typeface="Times New Roman"/>
              </a:rPr>
              <a:t>q</a:t>
            </a:r>
            <a:r>
              <a:rPr dirty="0" sz="1400" spc="-10">
                <a:latin typeface="Times New Roman"/>
                <a:cs typeface="Times New Roman"/>
              </a:rPr>
              <a:t>ui</a:t>
            </a:r>
            <a:r>
              <a:rPr dirty="0" sz="1400" spc="5">
                <a:latin typeface="Times New Roman"/>
                <a:cs typeface="Times New Roman"/>
              </a:rPr>
              <a:t>t</a:t>
            </a:r>
            <a:r>
              <a:rPr dirty="0" sz="1400" spc="-10">
                <a:latin typeface="Times New Roman"/>
                <a:cs typeface="Times New Roman"/>
              </a:rPr>
              <a:t>o</a:t>
            </a:r>
            <a:r>
              <a:rPr dirty="0" sz="1400" spc="5">
                <a:latin typeface="Times New Roman"/>
                <a:cs typeface="Times New Roman"/>
              </a:rPr>
              <a:t>u</a:t>
            </a:r>
            <a:r>
              <a:rPr dirty="0" sz="1400">
                <a:latin typeface="Times New Roman"/>
                <a:cs typeface="Times New Roman"/>
              </a:rPr>
              <a:t>s 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n 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</a:t>
            </a:r>
            <a:r>
              <a:rPr dirty="0" sz="1400" spc="5">
                <a:latin typeface="Times New Roman"/>
                <a:cs typeface="Times New Roman"/>
              </a:rPr>
              <a:t>h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 spc="-25">
                <a:latin typeface="Times New Roman"/>
                <a:cs typeface="Times New Roman"/>
              </a:rPr>
              <a:t>m</a:t>
            </a:r>
            <a:r>
              <a:rPr dirty="0" sz="1400" spc="5">
                <a:latin typeface="Times New Roman"/>
                <a:cs typeface="Times New Roman"/>
              </a:rPr>
              <a:t>ist</a:t>
            </a:r>
            <a:r>
              <a:rPr dirty="0" sz="1400">
                <a:latin typeface="Times New Roman"/>
                <a:cs typeface="Times New Roman"/>
              </a:rPr>
              <a:t>r</a:t>
            </a:r>
            <a:r>
              <a:rPr dirty="0" sz="1400" spc="-114">
                <a:latin typeface="Times New Roman"/>
                <a:cs typeface="Times New Roman"/>
              </a:rPr>
              <a:t>y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bi</a:t>
            </a:r>
            <a:r>
              <a:rPr dirty="0" sz="1400" spc="-10">
                <a:latin typeface="Times New Roman"/>
                <a:cs typeface="Times New Roman"/>
              </a:rPr>
              <a:t>ol</a:t>
            </a:r>
            <a:r>
              <a:rPr dirty="0" sz="1400" spc="5">
                <a:latin typeface="Times New Roman"/>
                <a:cs typeface="Times New Roman"/>
              </a:rPr>
              <a:t>og</a:t>
            </a:r>
            <a:r>
              <a:rPr dirty="0" sz="1400">
                <a:latin typeface="Times New Roman"/>
                <a:cs typeface="Times New Roman"/>
              </a:rPr>
              <a:t>y 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5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d 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ph</a:t>
            </a:r>
            <a:r>
              <a:rPr dirty="0" sz="1400" spc="-20">
                <a:latin typeface="Times New Roman"/>
                <a:cs typeface="Times New Roman"/>
              </a:rPr>
              <a:t>y</a:t>
            </a:r>
            <a:r>
              <a:rPr dirty="0" sz="1400" spc="5">
                <a:latin typeface="Times New Roman"/>
                <a:cs typeface="Times New Roman"/>
              </a:rPr>
              <a:t>si</a:t>
            </a:r>
            <a:r>
              <a:rPr dirty="0" sz="1400">
                <a:latin typeface="Times New Roman"/>
                <a:cs typeface="Times New Roman"/>
              </a:rPr>
              <a:t>c</a:t>
            </a:r>
            <a:r>
              <a:rPr dirty="0" sz="1400" spc="5">
                <a:latin typeface="Times New Roman"/>
                <a:cs typeface="Times New Roman"/>
              </a:rPr>
              <a:t>s</a:t>
            </a:r>
            <a:r>
              <a:rPr dirty="0" sz="1400">
                <a:latin typeface="Times New Roman"/>
                <a:cs typeface="Times New Roman"/>
              </a:rPr>
              <a:t>. 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In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qu</a:t>
            </a:r>
            <a:r>
              <a:rPr dirty="0" sz="1400" spc="-15">
                <a:latin typeface="Times New Roman"/>
                <a:cs typeface="Times New Roman"/>
              </a:rPr>
              <a:t>a</a:t>
            </a:r>
            <a:r>
              <a:rPr dirty="0" sz="1400" spc="-10">
                <a:latin typeface="Times New Roman"/>
                <a:cs typeface="Times New Roman"/>
              </a:rPr>
              <a:t>n</a:t>
            </a:r>
            <a:r>
              <a:rPr dirty="0" sz="1400" spc="5">
                <a:latin typeface="Times New Roman"/>
                <a:cs typeface="Times New Roman"/>
              </a:rPr>
              <a:t>tu</a:t>
            </a:r>
            <a:r>
              <a:rPr dirty="0" sz="1400">
                <a:latin typeface="Times New Roman"/>
                <a:cs typeface="Times New Roman"/>
              </a:rPr>
              <a:t>m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</a:t>
            </a: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-10">
                <a:latin typeface="Times New Roman"/>
                <a:cs typeface="Times New Roman"/>
              </a:rPr>
              <a:t>l</a:t>
            </a:r>
            <a:r>
              <a:rPr dirty="0" sz="1400">
                <a:latin typeface="Times New Roman"/>
                <a:cs typeface="Times New Roman"/>
              </a:rPr>
              <a:t>d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th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 spc="5">
                <a:latin typeface="Times New Roman"/>
                <a:cs typeface="Times New Roman"/>
              </a:rPr>
              <a:t>o</a:t>
            </a:r>
            <a:r>
              <a:rPr dirty="0" sz="1400">
                <a:latin typeface="Times New Roman"/>
                <a:cs typeface="Times New Roman"/>
              </a:rPr>
              <a:t>r</a:t>
            </a:r>
            <a:r>
              <a:rPr dirty="0" sz="1400" spc="-114">
                <a:latin typeface="Times New Roman"/>
                <a:cs typeface="Times New Roman"/>
              </a:rPr>
              <a:t>y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5">
                <a:latin typeface="Times New Roman"/>
                <a:cs typeface="Times New Roman"/>
              </a:rPr>
              <a:t>l</a:t>
            </a:r>
            <a:r>
              <a:rPr dirty="0" sz="1400">
                <a:latin typeface="Times New Roman"/>
                <a:cs typeface="Times New Roman"/>
              </a:rPr>
              <a:t>l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-20" b="1">
                <a:latin typeface="Times New Roman"/>
                <a:cs typeface="Times New Roman"/>
              </a:rPr>
              <a:t>m</a:t>
            </a:r>
            <a:r>
              <a:rPr dirty="0" sz="1400" spc="5" b="1">
                <a:latin typeface="Times New Roman"/>
                <a:cs typeface="Times New Roman"/>
              </a:rPr>
              <a:t>assl</a:t>
            </a:r>
            <a:r>
              <a:rPr dirty="0" sz="1400" b="1">
                <a:latin typeface="Times New Roman"/>
                <a:cs typeface="Times New Roman"/>
              </a:rPr>
              <a:t>e</a:t>
            </a:r>
            <a:r>
              <a:rPr dirty="0" sz="1400" spc="5" b="1">
                <a:latin typeface="Times New Roman"/>
                <a:cs typeface="Times New Roman"/>
              </a:rPr>
              <a:t>s</a:t>
            </a:r>
            <a:r>
              <a:rPr dirty="0" sz="1400" b="1">
                <a:latin typeface="Times New Roman"/>
                <a:cs typeface="Times New Roman"/>
              </a:rPr>
              <a:t>s</a:t>
            </a:r>
            <a:r>
              <a:rPr dirty="0" sz="1400" spc="160" b="1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p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-15">
                <a:latin typeface="Times New Roman"/>
                <a:cs typeface="Times New Roman"/>
              </a:rPr>
              <a:t>r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c</a:t>
            </a:r>
            <a:r>
              <a:rPr dirty="0" sz="1400" spc="-10">
                <a:latin typeface="Times New Roman"/>
                <a:cs typeface="Times New Roman"/>
              </a:rPr>
              <a:t>l</a:t>
            </a:r>
            <a:r>
              <a:rPr dirty="0" sz="1400">
                <a:latin typeface="Times New Roman"/>
                <a:cs typeface="Times New Roman"/>
              </a:rPr>
              <a:t>es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(e</a:t>
            </a:r>
            <a:r>
              <a:rPr dirty="0" sz="1400" spc="-5">
                <a:latin typeface="Times New Roman"/>
                <a:cs typeface="Times New Roman"/>
              </a:rPr>
              <a:t>.</a:t>
            </a:r>
            <a:r>
              <a:rPr dirty="0" sz="1400" spc="5">
                <a:latin typeface="Times New Roman"/>
                <a:cs typeface="Times New Roman"/>
              </a:rPr>
              <a:t>g</a:t>
            </a:r>
            <a:r>
              <a:rPr dirty="0" sz="1400">
                <a:latin typeface="Times New Roman"/>
                <a:cs typeface="Times New Roman"/>
              </a:rPr>
              <a:t>.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5">
                <a:latin typeface="Times New Roman"/>
                <a:cs typeface="Times New Roman"/>
              </a:rPr>
              <a:t>u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 spc="-15">
                <a:latin typeface="Times New Roman"/>
                <a:cs typeface="Times New Roman"/>
              </a:rPr>
              <a:t>r</a:t>
            </a: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 spc="-10">
                <a:latin typeface="Times New Roman"/>
                <a:cs typeface="Times New Roman"/>
              </a:rPr>
              <a:t>n</a:t>
            </a:r>
            <a:r>
              <a:rPr dirty="0" sz="1400" spc="5">
                <a:latin typeface="Times New Roman"/>
                <a:cs typeface="Times New Roman"/>
              </a:rPr>
              <a:t>o</a:t>
            </a:r>
            <a:r>
              <a:rPr dirty="0" sz="1400" spc="-10">
                <a:latin typeface="Times New Roman"/>
                <a:cs typeface="Times New Roman"/>
              </a:rPr>
              <a:t>s</a:t>
            </a:r>
            <a:r>
              <a:rPr dirty="0" sz="1400">
                <a:latin typeface="Times New Roman"/>
                <a:cs typeface="Times New Roman"/>
              </a:rPr>
              <a:t>)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are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</a:t>
            </a:r>
            <a:r>
              <a:rPr dirty="0" sz="1400" spc="5">
                <a:latin typeface="Times New Roman"/>
                <a:cs typeface="Times New Roman"/>
              </a:rPr>
              <a:t>hi</a:t>
            </a:r>
            <a:r>
              <a:rPr dirty="0" sz="1400">
                <a:latin typeface="Times New Roman"/>
                <a:cs typeface="Times New Roman"/>
              </a:rPr>
              <a:t>r</a:t>
            </a:r>
            <a:r>
              <a:rPr dirty="0" sz="1400" spc="-15">
                <a:latin typeface="Times New Roman"/>
                <a:cs typeface="Times New Roman"/>
              </a:rPr>
              <a:t>a</a:t>
            </a:r>
            <a:r>
              <a:rPr dirty="0" sz="1400" spc="5">
                <a:latin typeface="Times New Roman"/>
                <a:cs typeface="Times New Roman"/>
              </a:rPr>
              <a:t>l</a:t>
            </a:r>
            <a:r>
              <a:rPr dirty="0" sz="1400">
                <a:latin typeface="Times New Roman"/>
                <a:cs typeface="Times New Roman"/>
              </a:rPr>
              <a:t>.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 spc="5">
                <a:latin typeface="Times New Roman"/>
                <a:cs typeface="Times New Roman"/>
              </a:rPr>
              <a:t>h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l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-15">
                <a:latin typeface="Times New Roman"/>
                <a:cs typeface="Times New Roman"/>
              </a:rPr>
              <a:t>f</a:t>
            </a:r>
            <a:r>
              <a:rPr dirty="0" sz="1400" spc="5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-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-10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d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</a:t>
            </a:r>
            <a:r>
              <a:rPr dirty="0" sz="1400" spc="-10">
                <a:latin typeface="Times New Roman"/>
                <a:cs typeface="Times New Roman"/>
              </a:rPr>
              <a:t>ig</a:t>
            </a:r>
            <a:r>
              <a:rPr dirty="0" sz="1400" spc="5">
                <a:latin typeface="Times New Roman"/>
                <a:cs typeface="Times New Roman"/>
              </a:rPr>
              <a:t>h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-</a:t>
            </a:r>
            <a:r>
              <a:rPr dirty="0" sz="1400" spc="5">
                <a:latin typeface="Times New Roman"/>
                <a:cs typeface="Times New Roman"/>
              </a:rPr>
              <a:t>h</a:t>
            </a:r>
            <a:r>
              <a:rPr dirty="0" sz="1400" spc="-15">
                <a:latin typeface="Times New Roman"/>
                <a:cs typeface="Times New Roman"/>
              </a:rPr>
              <a:t>a</a:t>
            </a:r>
            <a:r>
              <a:rPr dirty="0" sz="1400" spc="-10">
                <a:latin typeface="Times New Roman"/>
                <a:cs typeface="Times New Roman"/>
              </a:rPr>
              <a:t>n</a:t>
            </a:r>
            <a:r>
              <a:rPr dirty="0" sz="1400" spc="5">
                <a:latin typeface="Times New Roman"/>
                <a:cs typeface="Times New Roman"/>
              </a:rPr>
              <a:t>d</a:t>
            </a:r>
            <a:r>
              <a:rPr dirty="0" sz="1400">
                <a:latin typeface="Times New Roman"/>
                <a:cs typeface="Times New Roman"/>
              </a:rPr>
              <a:t>ed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po</a:t>
            </a:r>
            <a:r>
              <a:rPr dirty="0" sz="1400" spc="5">
                <a:latin typeface="Times New Roman"/>
                <a:cs typeface="Times New Roman"/>
              </a:rPr>
              <a:t>p</a:t>
            </a:r>
            <a:r>
              <a:rPr dirty="0" sz="1400" spc="-10">
                <a:latin typeface="Times New Roman"/>
                <a:cs typeface="Times New Roman"/>
              </a:rPr>
              <a:t>ul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5">
                <a:latin typeface="Times New Roman"/>
                <a:cs typeface="Times New Roman"/>
              </a:rPr>
              <a:t>t</a:t>
            </a:r>
            <a:r>
              <a:rPr dirty="0" sz="1400" spc="-10">
                <a:latin typeface="Times New Roman"/>
                <a:cs typeface="Times New Roman"/>
              </a:rPr>
              <a:t>io</a:t>
            </a:r>
            <a:r>
              <a:rPr dirty="0" sz="1400" spc="5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s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are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 spc="-10">
                <a:latin typeface="Times New Roman"/>
                <a:cs typeface="Times New Roman"/>
              </a:rPr>
              <a:t>n</a:t>
            </a:r>
            <a:r>
              <a:rPr dirty="0" sz="1400" spc="5">
                <a:latin typeface="Times New Roman"/>
                <a:cs typeface="Times New Roman"/>
              </a:rPr>
              <a:t>d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 spc="5">
                <a:latin typeface="Times New Roman"/>
                <a:cs typeface="Times New Roman"/>
              </a:rPr>
              <a:t>p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-10">
                <a:latin typeface="Times New Roman"/>
                <a:cs typeface="Times New Roman"/>
              </a:rPr>
              <a:t>n</a:t>
            </a:r>
            <a:r>
              <a:rPr dirty="0" sz="1400" spc="5">
                <a:latin typeface="Times New Roman"/>
                <a:cs typeface="Times New Roman"/>
              </a:rPr>
              <a:t>d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-10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t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a</a:t>
            </a:r>
            <a:r>
              <a:rPr dirty="0" sz="1400" spc="5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d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n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 spc="-10">
                <a:latin typeface="Times New Roman"/>
                <a:cs typeface="Times New Roman"/>
              </a:rPr>
              <a:t>v</a:t>
            </a:r>
            <a:r>
              <a:rPr dirty="0" sz="1400">
                <a:latin typeface="Times New Roman"/>
                <a:cs typeface="Times New Roman"/>
              </a:rPr>
              <a:t>er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m</a:t>
            </a: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x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spc="-15">
                <a:latin typeface="Times New Roman"/>
                <a:cs typeface="Times New Roman"/>
              </a:rPr>
              <a:t>F</a:t>
            </a:r>
            <a:r>
              <a:rPr dirty="0" sz="1400" spc="5">
                <a:latin typeface="Times New Roman"/>
                <a:cs typeface="Times New Roman"/>
              </a:rPr>
              <a:t>ig</a:t>
            </a:r>
            <a:r>
              <a:rPr dirty="0" sz="1400">
                <a:latin typeface="Times New Roman"/>
                <a:cs typeface="Times New Roman"/>
              </a:rPr>
              <a:t>.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</a:t>
            </a:r>
            <a:r>
              <a:rPr dirty="0" sz="1400">
                <a:latin typeface="Times New Roman"/>
                <a:cs typeface="Times New Roman"/>
              </a:rPr>
              <a:t>).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H</a:t>
            </a:r>
            <a:r>
              <a:rPr dirty="0" sz="1400" spc="-10">
                <a:latin typeface="Times New Roman"/>
                <a:cs typeface="Times New Roman"/>
              </a:rPr>
              <a:t>ow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5">
                <a:latin typeface="Times New Roman"/>
                <a:cs typeface="Times New Roman"/>
              </a:rPr>
              <a:t>v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-60">
                <a:latin typeface="Times New Roman"/>
                <a:cs typeface="Times New Roman"/>
              </a:rPr>
              <a:t>r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i</a:t>
            </a:r>
            <a:r>
              <a:rPr dirty="0" sz="1400" spc="5">
                <a:latin typeface="Times New Roman"/>
                <a:cs typeface="Times New Roman"/>
              </a:rPr>
              <a:t>nt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 spc="-25">
                <a:latin typeface="Times New Roman"/>
                <a:cs typeface="Times New Roman"/>
              </a:rPr>
              <a:t>r</a:t>
            </a:r>
            <a:r>
              <a:rPr dirty="0" sz="1400">
                <a:latin typeface="Times New Roman"/>
                <a:cs typeface="Times New Roman"/>
              </a:rPr>
              <a:t>-</a:t>
            </a:r>
            <a:r>
              <a:rPr dirty="0" sz="1400" spc="-15">
                <a:latin typeface="Times New Roman"/>
                <a:cs typeface="Times New Roman"/>
              </a:rPr>
              <a:t>c</a:t>
            </a:r>
            <a:r>
              <a:rPr dirty="0" sz="1400" spc="-10">
                <a:latin typeface="Times New Roman"/>
                <a:cs typeface="Times New Roman"/>
              </a:rPr>
              <a:t>o</a:t>
            </a:r>
            <a:r>
              <a:rPr dirty="0" sz="1400" spc="5">
                <a:latin typeface="Times New Roman"/>
                <a:cs typeface="Times New Roman"/>
              </a:rPr>
              <a:t>nv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>
                <a:latin typeface="Times New Roman"/>
                <a:cs typeface="Times New Roman"/>
              </a:rPr>
              <a:t>r</a:t>
            </a:r>
            <a:r>
              <a:rPr dirty="0" sz="1400" spc="-10">
                <a:latin typeface="Times New Roman"/>
                <a:cs typeface="Times New Roman"/>
              </a:rPr>
              <a:t>si</a:t>
            </a:r>
            <a:r>
              <a:rPr dirty="0" sz="1400" spc="5">
                <a:latin typeface="Times New Roman"/>
                <a:cs typeface="Times New Roman"/>
              </a:rPr>
              <a:t>o</a:t>
            </a:r>
            <a:r>
              <a:rPr dirty="0" sz="1400">
                <a:latin typeface="Times New Roman"/>
                <a:cs typeface="Times New Roman"/>
              </a:rPr>
              <a:t>n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o</a:t>
            </a:r>
            <a:r>
              <a:rPr dirty="0" sz="1400">
                <a:latin typeface="Times New Roman"/>
                <a:cs typeface="Times New Roman"/>
              </a:rPr>
              <a:t>c</a:t>
            </a:r>
            <a:r>
              <a:rPr dirty="0" sz="1400" spc="-15">
                <a:latin typeface="Times New Roman"/>
                <a:cs typeface="Times New Roman"/>
              </a:rPr>
              <a:t>c</a:t>
            </a:r>
            <a:r>
              <a:rPr dirty="0" sz="1400" spc="5">
                <a:latin typeface="Times New Roman"/>
                <a:cs typeface="Times New Roman"/>
              </a:rPr>
              <a:t>u</a:t>
            </a:r>
            <a:r>
              <a:rPr dirty="0" sz="1400">
                <a:latin typeface="Times New Roman"/>
                <a:cs typeface="Times New Roman"/>
              </a:rPr>
              <a:t>rs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o</a:t>
            </a:r>
            <a:r>
              <a:rPr dirty="0" sz="1400" spc="5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ce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5">
                <a:latin typeface="Times New Roman"/>
                <a:cs typeface="Times New Roman"/>
              </a:rPr>
              <a:t>l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-15">
                <a:latin typeface="Times New Roman"/>
                <a:cs typeface="Times New Roman"/>
              </a:rPr>
              <a:t>c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r</a:t>
            </a:r>
            <a:r>
              <a:rPr dirty="0" sz="1400" spc="5">
                <a:latin typeface="Times New Roman"/>
                <a:cs typeface="Times New Roman"/>
              </a:rPr>
              <a:t>o</a:t>
            </a:r>
            <a:r>
              <a:rPr dirty="0" sz="1400" spc="-25">
                <a:latin typeface="Times New Roman"/>
                <a:cs typeface="Times New Roman"/>
              </a:rPr>
              <a:t>m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5">
                <a:latin typeface="Times New Roman"/>
                <a:cs typeface="Times New Roman"/>
              </a:rPr>
              <a:t>gn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c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f</a:t>
            </a: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 spc="5">
                <a:latin typeface="Times New Roman"/>
                <a:cs typeface="Times New Roman"/>
              </a:rPr>
              <a:t>l</a:t>
            </a:r>
            <a:r>
              <a:rPr dirty="0" sz="1400" spc="-10">
                <a:latin typeface="Times New Roman"/>
                <a:cs typeface="Times New Roman"/>
              </a:rPr>
              <a:t>d</a:t>
            </a:r>
            <a:r>
              <a:rPr dirty="0" sz="1400">
                <a:latin typeface="Times New Roman"/>
                <a:cs typeface="Times New Roman"/>
              </a:rPr>
              <a:t>s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are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t</a:t>
            </a:r>
            <a:r>
              <a:rPr dirty="0" sz="1400" spc="-10">
                <a:latin typeface="Times New Roman"/>
                <a:cs typeface="Times New Roman"/>
              </a:rPr>
              <a:t>u</a:t>
            </a:r>
            <a:r>
              <a:rPr dirty="0" sz="1400" spc="-15">
                <a:latin typeface="Times New Roman"/>
                <a:cs typeface="Times New Roman"/>
              </a:rPr>
              <a:t>r</a:t>
            </a:r>
            <a:r>
              <a:rPr dirty="0" sz="1400" spc="5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ed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on</a:t>
            </a:r>
            <a:r>
              <a:rPr dirty="0" sz="1400">
                <a:latin typeface="Times New Roman"/>
                <a:cs typeface="Times New Roman"/>
              </a:rPr>
              <a:t>.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 spc="5">
                <a:latin typeface="Times New Roman"/>
                <a:cs typeface="Times New Roman"/>
              </a:rPr>
              <a:t>h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f</a:t>
            </a: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 spc="5">
                <a:latin typeface="Times New Roman"/>
                <a:cs typeface="Times New Roman"/>
              </a:rPr>
              <a:t>l</a:t>
            </a:r>
            <a:r>
              <a:rPr dirty="0" sz="1400" spc="-10">
                <a:latin typeface="Times New Roman"/>
                <a:cs typeface="Times New Roman"/>
              </a:rPr>
              <a:t>d</a:t>
            </a:r>
            <a:r>
              <a:rPr dirty="0" sz="1400" spc="-15">
                <a:latin typeface="Times New Roman"/>
                <a:cs typeface="Times New Roman"/>
              </a:rPr>
              <a:t>-</a:t>
            </a: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 spc="-10">
                <a:latin typeface="Times New Roman"/>
                <a:cs typeface="Times New Roman"/>
              </a:rPr>
              <a:t>nd</a:t>
            </a:r>
            <a:r>
              <a:rPr dirty="0" sz="1400" spc="5">
                <a:latin typeface="Times New Roman"/>
                <a:cs typeface="Times New Roman"/>
              </a:rPr>
              <a:t>u</a:t>
            </a:r>
            <a:r>
              <a:rPr dirty="0" sz="1400">
                <a:latin typeface="Times New Roman"/>
                <a:cs typeface="Times New Roman"/>
              </a:rPr>
              <a:t>ced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m</a:t>
            </a:r>
            <a:r>
              <a:rPr dirty="0" sz="1400" spc="5">
                <a:latin typeface="Times New Roman"/>
                <a:cs typeface="Times New Roman"/>
              </a:rPr>
              <a:t>ix</a:t>
            </a:r>
            <a:r>
              <a:rPr dirty="0" sz="1400" spc="-10">
                <a:latin typeface="Times New Roman"/>
                <a:cs typeface="Times New Roman"/>
              </a:rPr>
              <a:t>in</a:t>
            </a:r>
            <a:r>
              <a:rPr dirty="0" sz="1400">
                <a:latin typeface="Times New Roman"/>
                <a:cs typeface="Times New Roman"/>
              </a:rPr>
              <a:t>g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-</a:t>
            </a:r>
            <a:r>
              <a:rPr dirty="0" sz="1400">
                <a:latin typeface="Times New Roman"/>
                <a:cs typeface="Times New Roman"/>
              </a:rPr>
              <a:t>-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k</a:t>
            </a:r>
            <a:r>
              <a:rPr dirty="0" sz="1400" spc="-10">
                <a:latin typeface="Times New Roman"/>
                <a:cs typeface="Times New Roman"/>
              </a:rPr>
              <a:t>n</a:t>
            </a:r>
            <a:r>
              <a:rPr dirty="0" sz="1400" spc="5">
                <a:latin typeface="Times New Roman"/>
                <a:cs typeface="Times New Roman"/>
              </a:rPr>
              <a:t>o</a:t>
            </a:r>
            <a:r>
              <a:rPr dirty="0" sz="1400" spc="-10">
                <a:latin typeface="Times New Roman"/>
                <a:cs typeface="Times New Roman"/>
              </a:rPr>
              <a:t>w</a:t>
            </a:r>
            <a:r>
              <a:rPr dirty="0" sz="1400">
                <a:latin typeface="Times New Roman"/>
                <a:cs typeface="Times New Roman"/>
              </a:rPr>
              <a:t>n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 spc="5">
                <a:latin typeface="Times New Roman"/>
                <a:cs typeface="Times New Roman"/>
              </a:rPr>
              <a:t>h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</a:t>
            </a:r>
            <a:r>
              <a:rPr dirty="0" sz="1400" spc="5">
                <a:latin typeface="Times New Roman"/>
                <a:cs typeface="Times New Roman"/>
              </a:rPr>
              <a:t>h</a:t>
            </a:r>
            <a:r>
              <a:rPr dirty="0" sz="1400" spc="-10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ral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-10">
                <a:latin typeface="Times New Roman"/>
                <a:cs typeface="Times New Roman"/>
              </a:rPr>
              <a:t>n</a:t>
            </a:r>
            <a:r>
              <a:rPr dirty="0" sz="1400" spc="5">
                <a:latin typeface="Times New Roman"/>
                <a:cs typeface="Times New Roman"/>
              </a:rPr>
              <a:t>o</a:t>
            </a:r>
            <a:r>
              <a:rPr dirty="0" sz="1400" spc="-25">
                <a:latin typeface="Times New Roman"/>
                <a:cs typeface="Times New Roman"/>
              </a:rPr>
              <a:t>m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15">
                <a:latin typeface="Times New Roman"/>
                <a:cs typeface="Times New Roman"/>
              </a:rPr>
              <a:t>l</a:t>
            </a:r>
            <a:r>
              <a:rPr dirty="0" sz="1400">
                <a:latin typeface="Times New Roman"/>
                <a:cs typeface="Times New Roman"/>
              </a:rPr>
              <a:t>y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–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p</a:t>
            </a:r>
            <a:r>
              <a:rPr dirty="0" sz="1400" spc="-15">
                <a:latin typeface="Times New Roman"/>
                <a:cs typeface="Times New Roman"/>
              </a:rPr>
              <a:t>r</a:t>
            </a:r>
            <a:r>
              <a:rPr dirty="0" sz="1400" spc="-10">
                <a:latin typeface="Times New Roman"/>
                <a:cs typeface="Times New Roman"/>
              </a:rPr>
              <a:t>o</a:t>
            </a:r>
            <a:r>
              <a:rPr dirty="0" sz="1400" spc="5">
                <a:latin typeface="Times New Roman"/>
                <a:cs typeface="Times New Roman"/>
              </a:rPr>
              <a:t>du</a:t>
            </a:r>
            <a:r>
              <a:rPr dirty="0" sz="1400">
                <a:latin typeface="Times New Roman"/>
                <a:cs typeface="Times New Roman"/>
              </a:rPr>
              <a:t>ces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a</a:t>
            </a:r>
            <a:r>
              <a:rPr dirty="0" sz="1400">
                <a:latin typeface="Times New Roman"/>
                <a:cs typeface="Times New Roman"/>
              </a:rPr>
              <a:t>n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“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5">
                <a:latin typeface="Times New Roman"/>
                <a:cs typeface="Times New Roman"/>
              </a:rPr>
              <a:t>xi</a:t>
            </a:r>
            <a:r>
              <a:rPr dirty="0" sz="1400">
                <a:latin typeface="Times New Roman"/>
                <a:cs typeface="Times New Roman"/>
              </a:rPr>
              <a:t>al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c</a:t>
            </a:r>
            <a:r>
              <a:rPr dirty="0" sz="1400" spc="5">
                <a:latin typeface="Times New Roman"/>
                <a:cs typeface="Times New Roman"/>
              </a:rPr>
              <a:t>u</a:t>
            </a:r>
            <a:r>
              <a:rPr dirty="0" sz="1400" spc="-15">
                <a:latin typeface="Times New Roman"/>
                <a:cs typeface="Times New Roman"/>
              </a:rPr>
              <a:t>r</a:t>
            </a:r>
            <a:r>
              <a:rPr dirty="0" sz="1400">
                <a:latin typeface="Times New Roman"/>
                <a:cs typeface="Times New Roman"/>
              </a:rPr>
              <a:t>r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 spc="5">
                <a:latin typeface="Times New Roman"/>
                <a:cs typeface="Times New Roman"/>
              </a:rPr>
              <a:t>nt</a:t>
            </a:r>
            <a:r>
              <a:rPr dirty="0" sz="1400">
                <a:latin typeface="Times New Roman"/>
                <a:cs typeface="Times New Roman"/>
              </a:rPr>
              <a:t>”.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T</a:t>
            </a:r>
            <a:r>
              <a:rPr dirty="0" sz="1400" spc="5">
                <a:latin typeface="Times New Roman"/>
                <a:cs typeface="Times New Roman"/>
              </a:rPr>
              <a:t>h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 spc="-25">
                <a:latin typeface="Times New Roman"/>
                <a:cs typeface="Times New Roman"/>
              </a:rPr>
              <a:t>f</a:t>
            </a:r>
            <a:r>
              <a:rPr dirty="0" sz="1400">
                <a:latin typeface="Times New Roman"/>
                <a:cs typeface="Times New Roman"/>
              </a:rPr>
              <a:t>fe</a:t>
            </a:r>
            <a:r>
              <a:rPr dirty="0" sz="1400" spc="-15">
                <a:latin typeface="Times New Roman"/>
                <a:cs typeface="Times New Roman"/>
              </a:rPr>
              <a:t>c</a:t>
            </a:r>
            <a:r>
              <a:rPr dirty="0" sz="1400">
                <a:latin typeface="Times New Roman"/>
                <a:cs typeface="Times New Roman"/>
              </a:rPr>
              <a:t>t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w</a:t>
            </a: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p</a:t>
            </a:r>
            <a:r>
              <a:rPr dirty="0" sz="1400">
                <a:latin typeface="Times New Roman"/>
                <a:cs typeface="Times New Roman"/>
              </a:rPr>
              <a:t>re</a:t>
            </a:r>
            <a:r>
              <a:rPr dirty="0" sz="1400" spc="-10">
                <a:latin typeface="Times New Roman"/>
                <a:cs typeface="Times New Roman"/>
              </a:rPr>
              <a:t>d</a:t>
            </a: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c</a:t>
            </a:r>
            <a:r>
              <a:rPr dirty="0" sz="1400" spc="5">
                <a:latin typeface="Times New Roman"/>
                <a:cs typeface="Times New Roman"/>
              </a:rPr>
              <a:t>t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>
                <a:latin typeface="Times New Roman"/>
                <a:cs typeface="Times New Roman"/>
              </a:rPr>
              <a:t>d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1</a:t>
            </a:r>
            <a:r>
              <a:rPr dirty="0" sz="1400" spc="-10">
                <a:latin typeface="Times New Roman"/>
                <a:cs typeface="Times New Roman"/>
              </a:rPr>
              <a:t>98</a:t>
            </a:r>
            <a:r>
              <a:rPr dirty="0" sz="1400">
                <a:latin typeface="Times New Roman"/>
                <a:cs typeface="Times New Roman"/>
              </a:rPr>
              <a:t>3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o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o</a:t>
            </a:r>
            <a:r>
              <a:rPr dirty="0" sz="1400">
                <a:latin typeface="Times New Roman"/>
                <a:cs typeface="Times New Roman"/>
              </a:rPr>
              <a:t>cc</a:t>
            </a:r>
            <a:r>
              <a:rPr dirty="0" sz="1400" spc="-10">
                <a:latin typeface="Times New Roman"/>
                <a:cs typeface="Times New Roman"/>
              </a:rPr>
              <a:t>u</a:t>
            </a:r>
            <a:r>
              <a:rPr dirty="0" sz="1400">
                <a:latin typeface="Times New Roman"/>
                <a:cs typeface="Times New Roman"/>
              </a:rPr>
              <a:t>r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n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cr</a:t>
            </a:r>
            <a:r>
              <a:rPr dirty="0" sz="1400" spc="-20">
                <a:latin typeface="Times New Roman"/>
                <a:cs typeface="Times New Roman"/>
              </a:rPr>
              <a:t>y</a:t>
            </a:r>
            <a:r>
              <a:rPr dirty="0" sz="1400" spc="15">
                <a:latin typeface="Times New Roman"/>
                <a:cs typeface="Times New Roman"/>
              </a:rPr>
              <a:t>s</a:t>
            </a:r>
            <a:r>
              <a:rPr dirty="0" sz="1400" spc="5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-10">
                <a:latin typeface="Times New Roman"/>
                <a:cs typeface="Times New Roman"/>
              </a:rPr>
              <a:t>l</a:t>
            </a:r>
            <a:r>
              <a:rPr dirty="0" sz="1400" spc="5">
                <a:latin typeface="Times New Roman"/>
                <a:cs typeface="Times New Roman"/>
              </a:rPr>
              <a:t>s</a:t>
            </a:r>
            <a:r>
              <a:rPr dirty="0" sz="1400">
                <a:latin typeface="Times New Roman"/>
                <a:cs typeface="Times New Roman"/>
              </a:rPr>
              <a:t>.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 spc="5">
                <a:latin typeface="Times New Roman"/>
                <a:cs typeface="Times New Roman"/>
              </a:rPr>
              <a:t>h</a:t>
            </a:r>
            <a:r>
              <a:rPr dirty="0" sz="1400" spc="-10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s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w</a:t>
            </a: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rece</a:t>
            </a:r>
            <a:r>
              <a:rPr dirty="0" sz="1400" spc="5">
                <a:latin typeface="Times New Roman"/>
                <a:cs typeface="Times New Roman"/>
              </a:rPr>
              <a:t>n</a:t>
            </a:r>
            <a:r>
              <a:rPr dirty="0" sz="1400" spc="-10">
                <a:latin typeface="Times New Roman"/>
                <a:cs typeface="Times New Roman"/>
              </a:rPr>
              <a:t>tl</a:t>
            </a:r>
            <a:r>
              <a:rPr dirty="0" sz="1400">
                <a:latin typeface="Times New Roman"/>
                <a:cs typeface="Times New Roman"/>
              </a:rPr>
              <a:t>y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</a:t>
            </a:r>
            <a:r>
              <a:rPr dirty="0" sz="1400" spc="5">
                <a:latin typeface="Times New Roman"/>
                <a:cs typeface="Times New Roman"/>
              </a:rPr>
              <a:t>on</a:t>
            </a:r>
            <a:r>
              <a:rPr dirty="0" sz="1400" spc="-15">
                <a:latin typeface="Times New Roman"/>
                <a:cs typeface="Times New Roman"/>
              </a:rPr>
              <a:t>f</a:t>
            </a: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r</a:t>
            </a:r>
            <a:r>
              <a:rPr dirty="0" sz="1400" spc="-25">
                <a:latin typeface="Times New Roman"/>
                <a:cs typeface="Times New Roman"/>
              </a:rPr>
              <a:t>m</a:t>
            </a:r>
            <a:r>
              <a:rPr dirty="0" sz="1400">
                <a:latin typeface="Times New Roman"/>
                <a:cs typeface="Times New Roman"/>
              </a:rPr>
              <a:t>ed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n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 spc="5">
                <a:latin typeface="Times New Roman"/>
                <a:cs typeface="Times New Roman"/>
              </a:rPr>
              <a:t>h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D</a:t>
            </a: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rac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s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-25">
                <a:latin typeface="Times New Roman"/>
                <a:cs typeface="Times New Roman"/>
              </a:rPr>
              <a:t>m</a:t>
            </a:r>
            <a:r>
              <a:rPr dirty="0" sz="1400" spc="15">
                <a:latin typeface="Times New Roman"/>
                <a:cs typeface="Times New Roman"/>
              </a:rPr>
              <a:t>i</a:t>
            </a:r>
            <a:r>
              <a:rPr dirty="0" sz="1400" spc="-25">
                <a:latin typeface="Times New Roman"/>
                <a:cs typeface="Times New Roman"/>
              </a:rPr>
              <a:t>m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5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al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N</a:t>
            </a:r>
            <a:r>
              <a:rPr dirty="0" sz="1400" spc="5">
                <a:latin typeface="Times New Roman"/>
                <a:cs typeface="Times New Roman"/>
              </a:rPr>
              <a:t>a</a:t>
            </a:r>
            <a:r>
              <a:rPr dirty="0" baseline="-21604" sz="1350" spc="22">
                <a:latin typeface="Times New Roman"/>
                <a:cs typeface="Times New Roman"/>
              </a:rPr>
              <a:t>3</a:t>
            </a:r>
            <a:r>
              <a:rPr dirty="0" sz="1400">
                <a:latin typeface="Times New Roman"/>
                <a:cs typeface="Times New Roman"/>
              </a:rPr>
              <a:t>Bi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[</a:t>
            </a:r>
            <a:r>
              <a:rPr dirty="0" sz="1400" spc="5">
                <a:latin typeface="Times New Roman"/>
                <a:cs typeface="Times New Roman"/>
              </a:rPr>
              <a:t>1</a:t>
            </a:r>
            <a:r>
              <a:rPr dirty="0" sz="1400" spc="-15">
                <a:latin typeface="Times New Roman"/>
                <a:cs typeface="Times New Roman"/>
              </a:rPr>
              <a:t>]</a:t>
            </a:r>
            <a:r>
              <a:rPr dirty="0" sz="1400">
                <a:latin typeface="Times New Roman"/>
                <a:cs typeface="Times New Roman"/>
              </a:rPr>
              <a:t>.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baseline="-21604" sz="1350" spc="22">
                <a:latin typeface="Times New Roman"/>
                <a:cs typeface="Times New Roman"/>
              </a:rPr>
              <a:t>3</a:t>
            </a:r>
            <a:r>
              <a:rPr dirty="0" sz="1400">
                <a:latin typeface="Times New Roman"/>
                <a:cs typeface="Times New Roman"/>
              </a:rPr>
              <a:t>B</a:t>
            </a: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 spc="5">
                <a:latin typeface="Times New Roman"/>
                <a:cs typeface="Times New Roman"/>
              </a:rPr>
              <a:t>h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cr</a:t>
            </a:r>
            <a:r>
              <a:rPr dirty="0" sz="1400" spc="5">
                <a:latin typeface="Times New Roman"/>
                <a:cs typeface="Times New Roman"/>
              </a:rPr>
              <a:t>os</a:t>
            </a:r>
            <a:r>
              <a:rPr dirty="0" sz="1400" spc="-10">
                <a:latin typeface="Times New Roman"/>
                <a:cs typeface="Times New Roman"/>
              </a:rPr>
              <a:t>s</a:t>
            </a: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 spc="-10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g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of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t</a:t>
            </a:r>
            <a:r>
              <a:rPr dirty="0" sz="1400" spc="-10">
                <a:latin typeface="Times New Roman"/>
                <a:cs typeface="Times New Roman"/>
              </a:rPr>
              <a:t>w</a:t>
            </a:r>
            <a:r>
              <a:rPr dirty="0" sz="1400">
                <a:latin typeface="Times New Roman"/>
                <a:cs typeface="Times New Roman"/>
              </a:rPr>
              <a:t>o 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 spc="5">
                <a:latin typeface="Times New Roman"/>
                <a:cs typeface="Times New Roman"/>
              </a:rPr>
              <a:t>l</a:t>
            </a:r>
            <a:r>
              <a:rPr dirty="0" sz="1400">
                <a:latin typeface="Times New Roman"/>
                <a:cs typeface="Times New Roman"/>
              </a:rPr>
              <a:t>ec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r</a:t>
            </a:r>
            <a:r>
              <a:rPr dirty="0" sz="1400" spc="-10">
                <a:latin typeface="Times New Roman"/>
                <a:cs typeface="Times New Roman"/>
              </a:rPr>
              <a:t>on</a:t>
            </a: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c 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b</a:t>
            </a:r>
            <a:r>
              <a:rPr dirty="0" sz="1400" spc="-15">
                <a:latin typeface="Times New Roman"/>
                <a:cs typeface="Times New Roman"/>
              </a:rPr>
              <a:t>a</a:t>
            </a:r>
            <a:r>
              <a:rPr dirty="0" sz="1400" spc="5">
                <a:latin typeface="Times New Roman"/>
                <a:cs typeface="Times New Roman"/>
              </a:rPr>
              <a:t>n</a:t>
            </a:r>
            <a:r>
              <a:rPr dirty="0" sz="1400" spc="-10">
                <a:latin typeface="Times New Roman"/>
                <a:cs typeface="Times New Roman"/>
              </a:rPr>
              <a:t>d</a:t>
            </a:r>
            <a:r>
              <a:rPr dirty="0" sz="1400">
                <a:latin typeface="Times New Roman"/>
                <a:cs typeface="Times New Roman"/>
              </a:rPr>
              <a:t>s 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spc="5">
                <a:latin typeface="Times New Roman"/>
                <a:cs typeface="Times New Roman"/>
              </a:rPr>
              <a:t>b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5">
                <a:latin typeface="Times New Roman"/>
                <a:cs typeface="Times New Roman"/>
              </a:rPr>
              <a:t>s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>
                <a:latin typeface="Times New Roman"/>
                <a:cs typeface="Times New Roman"/>
              </a:rPr>
              <a:t>d 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o</a:t>
            </a:r>
            <a:r>
              <a:rPr dirty="0" sz="1400">
                <a:latin typeface="Times New Roman"/>
                <a:cs typeface="Times New Roman"/>
              </a:rPr>
              <a:t>n 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</a:t>
            </a:r>
            <a:r>
              <a:rPr dirty="0" sz="1400" spc="-10">
                <a:latin typeface="Times New Roman"/>
                <a:cs typeface="Times New Roman"/>
              </a:rPr>
              <a:t>i6</a:t>
            </a:r>
            <a:r>
              <a:rPr dirty="0" sz="1400" i="1">
                <a:latin typeface="Times New Roman"/>
                <a:cs typeface="Times New Roman"/>
              </a:rPr>
              <a:t>p </a:t>
            </a:r>
            <a:r>
              <a:rPr dirty="0" sz="1400" spc="-25" i="1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-10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d 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5">
                <a:latin typeface="Times New Roman"/>
                <a:cs typeface="Times New Roman"/>
              </a:rPr>
              <a:t>3</a:t>
            </a:r>
            <a:r>
              <a:rPr dirty="0" sz="1400" i="1">
                <a:latin typeface="Times New Roman"/>
                <a:cs typeface="Times New Roman"/>
              </a:rPr>
              <a:t>s </a:t>
            </a:r>
            <a:r>
              <a:rPr dirty="0" sz="1400" spc="-25" i="1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o</a:t>
            </a:r>
            <a:r>
              <a:rPr dirty="0" sz="1400" spc="-15">
                <a:latin typeface="Times New Roman"/>
                <a:cs typeface="Times New Roman"/>
              </a:rPr>
              <a:t>r</a:t>
            </a:r>
            <a:r>
              <a:rPr dirty="0" sz="1400" spc="5">
                <a:latin typeface="Times New Roman"/>
                <a:cs typeface="Times New Roman"/>
              </a:rPr>
              <a:t>b</a:t>
            </a:r>
            <a:r>
              <a:rPr dirty="0" sz="1400" spc="-10">
                <a:latin typeface="Times New Roman"/>
                <a:cs typeface="Times New Roman"/>
              </a:rPr>
              <a:t>i</a:t>
            </a:r>
            <a:r>
              <a:rPr dirty="0" sz="1400" spc="5">
                <a:latin typeface="Times New Roman"/>
                <a:cs typeface="Times New Roman"/>
              </a:rPr>
              <a:t>t</a:t>
            </a:r>
            <a:r>
              <a:rPr dirty="0" sz="1400" spc="-15">
                <a:latin typeface="Times New Roman"/>
                <a:cs typeface="Times New Roman"/>
              </a:rPr>
              <a:t>a</a:t>
            </a:r>
            <a:r>
              <a:rPr dirty="0" sz="1400" spc="5">
                <a:latin typeface="Times New Roman"/>
                <a:cs typeface="Times New Roman"/>
              </a:rPr>
              <a:t>ls</a:t>
            </a:r>
            <a:r>
              <a:rPr dirty="0" sz="1400">
                <a:latin typeface="Times New Roman"/>
                <a:cs typeface="Times New Roman"/>
              </a:rPr>
              <a:t>) 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l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-15">
                <a:latin typeface="Times New Roman"/>
                <a:cs typeface="Times New Roman"/>
              </a:rPr>
              <a:t>a</a:t>
            </a:r>
            <a:r>
              <a:rPr dirty="0" sz="1400" spc="5">
                <a:latin typeface="Times New Roman"/>
                <a:cs typeface="Times New Roman"/>
              </a:rPr>
              <a:t>d</a:t>
            </a:r>
            <a:r>
              <a:rPr dirty="0" sz="1400">
                <a:latin typeface="Times New Roman"/>
                <a:cs typeface="Times New Roman"/>
              </a:rPr>
              <a:t>s 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o 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s</a:t>
            </a:r>
            <a:r>
              <a:rPr dirty="0" sz="1400" spc="5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5">
                <a:latin typeface="Times New Roman"/>
                <a:cs typeface="Times New Roman"/>
              </a:rPr>
              <a:t>t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>
                <a:latin typeface="Times New Roman"/>
                <a:cs typeface="Times New Roman"/>
              </a:rPr>
              <a:t>s 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w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5">
                <a:latin typeface="Times New Roman"/>
                <a:cs typeface="Times New Roman"/>
              </a:rPr>
              <a:t>l</a:t>
            </a:r>
            <a:r>
              <a:rPr dirty="0" sz="1400" spc="-10">
                <a:latin typeface="Times New Roman"/>
                <a:cs typeface="Times New Roman"/>
              </a:rPr>
              <a:t>l</a:t>
            </a:r>
            <a:r>
              <a:rPr dirty="0" sz="1400" spc="-15">
                <a:latin typeface="Times New Roman"/>
                <a:cs typeface="Times New Roman"/>
              </a:rPr>
              <a:t>-</a:t>
            </a:r>
            <a:r>
              <a:rPr dirty="0" sz="1400" spc="5">
                <a:latin typeface="Times New Roman"/>
                <a:cs typeface="Times New Roman"/>
              </a:rPr>
              <a:t>d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-10">
                <a:latin typeface="Times New Roman"/>
                <a:cs typeface="Times New Roman"/>
              </a:rPr>
              <a:t>s</a:t>
            </a:r>
            <a:r>
              <a:rPr dirty="0" sz="1400">
                <a:latin typeface="Times New Roman"/>
                <a:cs typeface="Times New Roman"/>
              </a:rPr>
              <a:t>cr</a:t>
            </a:r>
            <a:r>
              <a:rPr dirty="0" sz="1400" spc="-10">
                <a:latin typeface="Times New Roman"/>
                <a:cs typeface="Times New Roman"/>
              </a:rPr>
              <a:t>i</a:t>
            </a:r>
            <a:r>
              <a:rPr dirty="0" sz="1400" spc="5">
                <a:latin typeface="Times New Roman"/>
                <a:cs typeface="Times New Roman"/>
              </a:rPr>
              <a:t>b</a:t>
            </a:r>
            <a:r>
              <a:rPr dirty="0" sz="1400">
                <a:latin typeface="Times New Roman"/>
                <a:cs typeface="Times New Roman"/>
              </a:rPr>
              <a:t>ed 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b</a:t>
            </a:r>
            <a:r>
              <a:rPr dirty="0" sz="1400">
                <a:latin typeface="Times New Roman"/>
                <a:cs typeface="Times New Roman"/>
              </a:rPr>
              <a:t>y 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th</a:t>
            </a:r>
            <a:r>
              <a:rPr dirty="0" sz="1400">
                <a:latin typeface="Times New Roman"/>
                <a:cs typeface="Times New Roman"/>
              </a:rPr>
              <a:t>e 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m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5">
                <a:latin typeface="Times New Roman"/>
                <a:cs typeface="Times New Roman"/>
              </a:rPr>
              <a:t>ssl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5">
                <a:latin typeface="Times New Roman"/>
                <a:cs typeface="Times New Roman"/>
              </a:rPr>
              <a:t>s</a:t>
            </a:r>
            <a:r>
              <a:rPr dirty="0" sz="1400">
                <a:latin typeface="Times New Roman"/>
                <a:cs typeface="Times New Roman"/>
              </a:rPr>
              <a:t>s 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D</a:t>
            </a: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rac</a:t>
            </a:r>
            <a:r>
              <a:rPr dirty="0" sz="1400">
                <a:latin typeface="Times New Roman"/>
                <a:cs typeface="Times New Roman"/>
              </a:rPr>
              <a:t> e</a:t>
            </a:r>
            <a:r>
              <a:rPr dirty="0" sz="1400" spc="5">
                <a:latin typeface="Times New Roman"/>
                <a:cs typeface="Times New Roman"/>
              </a:rPr>
              <a:t>qu</a:t>
            </a:r>
            <a:r>
              <a:rPr dirty="0" sz="1400" spc="-15">
                <a:latin typeface="Times New Roman"/>
                <a:cs typeface="Times New Roman"/>
              </a:rPr>
              <a:t>a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 spc="-10">
                <a:latin typeface="Times New Roman"/>
                <a:cs typeface="Times New Roman"/>
              </a:rPr>
              <a:t>o</a:t>
            </a:r>
            <a:r>
              <a:rPr dirty="0" sz="1400" spc="5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.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n a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m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5">
                <a:latin typeface="Times New Roman"/>
                <a:cs typeface="Times New Roman"/>
              </a:rPr>
              <a:t>gn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c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f</a:t>
            </a: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-10">
                <a:latin typeface="Times New Roman"/>
                <a:cs typeface="Times New Roman"/>
              </a:rPr>
              <a:t>l</a:t>
            </a:r>
            <a:r>
              <a:rPr dirty="0" sz="1400">
                <a:latin typeface="Times New Roman"/>
                <a:cs typeface="Times New Roman"/>
              </a:rPr>
              <a:t>d 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 spc="5">
                <a:latin typeface="Times New Roman"/>
                <a:cs typeface="Times New Roman"/>
              </a:rPr>
              <a:t>h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Di</a:t>
            </a:r>
            <a:r>
              <a:rPr dirty="0" sz="1400">
                <a:latin typeface="Times New Roman"/>
                <a:cs typeface="Times New Roman"/>
              </a:rPr>
              <a:t>rac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</a:t>
            </a:r>
            <a:r>
              <a:rPr dirty="0" sz="1400" spc="-10">
                <a:latin typeface="Times New Roman"/>
                <a:cs typeface="Times New Roman"/>
              </a:rPr>
              <a:t>on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s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5">
                <a:latin typeface="Times New Roman"/>
                <a:cs typeface="Times New Roman"/>
              </a:rPr>
              <a:t>p</a:t>
            </a:r>
            <a:r>
              <a:rPr dirty="0" sz="1400">
                <a:latin typeface="Times New Roman"/>
                <a:cs typeface="Times New Roman"/>
              </a:rPr>
              <a:t>ar</a:t>
            </a:r>
            <a:r>
              <a:rPr dirty="0" sz="1400" spc="-15">
                <a:latin typeface="Times New Roman"/>
                <a:cs typeface="Times New Roman"/>
              </a:rPr>
              <a:t>a</a:t>
            </a:r>
            <a:r>
              <a:rPr dirty="0" sz="1400" spc="5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es </a:t>
            </a:r>
            <a:r>
              <a:rPr dirty="0" sz="1400" spc="-10">
                <a:latin typeface="Times New Roman"/>
                <a:cs typeface="Times New Roman"/>
              </a:rPr>
              <a:t>in</a:t>
            </a:r>
            <a:r>
              <a:rPr dirty="0" sz="1400" spc="5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o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t</a:t>
            </a:r>
            <a:r>
              <a:rPr dirty="0" sz="1400" spc="-10">
                <a:latin typeface="Times New Roman"/>
                <a:cs typeface="Times New Roman"/>
              </a:rPr>
              <a:t>w</a:t>
            </a:r>
            <a:r>
              <a:rPr dirty="0" sz="1400">
                <a:latin typeface="Times New Roman"/>
                <a:cs typeface="Times New Roman"/>
              </a:rPr>
              <a:t>o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125">
                <a:latin typeface="Times New Roman"/>
                <a:cs typeface="Times New Roman"/>
              </a:rPr>
              <a:t>W</a:t>
            </a:r>
            <a:r>
              <a:rPr dirty="0" sz="1400" spc="10">
                <a:latin typeface="Times New Roman"/>
                <a:cs typeface="Times New Roman"/>
              </a:rPr>
              <a:t>e</a:t>
            </a:r>
            <a:r>
              <a:rPr dirty="0" sz="1400" spc="-20">
                <a:latin typeface="Times New Roman"/>
                <a:cs typeface="Times New Roman"/>
              </a:rPr>
              <a:t>y</a:t>
            </a:r>
            <a:r>
              <a:rPr dirty="0" sz="1400">
                <a:latin typeface="Times New Roman"/>
                <a:cs typeface="Times New Roman"/>
              </a:rPr>
              <a:t>l c</a:t>
            </a:r>
            <a:r>
              <a:rPr dirty="0" sz="1400" spc="5">
                <a:latin typeface="Times New Roman"/>
                <a:cs typeface="Times New Roman"/>
              </a:rPr>
              <a:t>on</a:t>
            </a:r>
            <a:r>
              <a:rPr dirty="0" sz="1400">
                <a:latin typeface="Times New Roman"/>
                <a:cs typeface="Times New Roman"/>
              </a:rPr>
              <a:t>es </a:t>
            </a:r>
            <a:r>
              <a:rPr dirty="0" sz="1400" spc="5">
                <a:latin typeface="Times New Roman"/>
                <a:cs typeface="Times New Roman"/>
              </a:rPr>
              <a:t>o</a:t>
            </a:r>
            <a:r>
              <a:rPr dirty="0" sz="1400">
                <a:latin typeface="Times New Roman"/>
                <a:cs typeface="Times New Roman"/>
              </a:rPr>
              <a:t>f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o</a:t>
            </a:r>
            <a:r>
              <a:rPr dirty="0" sz="1400" spc="5">
                <a:latin typeface="Times New Roman"/>
                <a:cs typeface="Times New Roman"/>
              </a:rPr>
              <a:t>p</a:t>
            </a:r>
            <a:r>
              <a:rPr dirty="0" sz="1400" spc="-10">
                <a:latin typeface="Times New Roman"/>
                <a:cs typeface="Times New Roman"/>
              </a:rPr>
              <a:t>p</a:t>
            </a:r>
            <a:r>
              <a:rPr dirty="0" sz="1400" spc="5">
                <a:latin typeface="Times New Roman"/>
                <a:cs typeface="Times New Roman"/>
              </a:rPr>
              <a:t>o</a:t>
            </a:r>
            <a:r>
              <a:rPr dirty="0" sz="1400" spc="-10">
                <a:latin typeface="Times New Roman"/>
                <a:cs typeface="Times New Roman"/>
              </a:rPr>
              <a:t>si</a:t>
            </a:r>
            <a:r>
              <a:rPr dirty="0" sz="1400" spc="5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</a:t>
            </a:r>
            <a:r>
              <a:rPr dirty="0" sz="1400" spc="-10">
                <a:latin typeface="Times New Roman"/>
                <a:cs typeface="Times New Roman"/>
              </a:rPr>
              <a:t>h</a:t>
            </a: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r</a:t>
            </a:r>
            <a:r>
              <a:rPr dirty="0" sz="1400" spc="-15">
                <a:latin typeface="Times New Roman"/>
                <a:cs typeface="Times New Roman"/>
              </a:rPr>
              <a:t>a</a:t>
            </a:r>
            <a:r>
              <a:rPr dirty="0" sz="1400" spc="-10">
                <a:latin typeface="Times New Roman"/>
                <a:cs typeface="Times New Roman"/>
              </a:rPr>
              <a:t>l</a:t>
            </a:r>
            <a:r>
              <a:rPr dirty="0" sz="1400" spc="5">
                <a:latin typeface="Times New Roman"/>
                <a:cs typeface="Times New Roman"/>
              </a:rPr>
              <a:t>it</a:t>
            </a:r>
            <a:r>
              <a:rPr dirty="0" sz="1400">
                <a:latin typeface="Times New Roman"/>
                <a:cs typeface="Times New Roman"/>
              </a:rPr>
              <a:t>y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spc="-5">
                <a:latin typeface="Times New Roman"/>
                <a:cs typeface="Times New Roman"/>
              </a:rPr>
              <a:t>F</a:t>
            </a:r>
            <a:r>
              <a:rPr dirty="0" sz="1400" spc="-10">
                <a:latin typeface="Times New Roman"/>
                <a:cs typeface="Times New Roman"/>
              </a:rPr>
              <a:t>i</a:t>
            </a:r>
            <a:r>
              <a:rPr dirty="0" sz="1400" spc="5">
                <a:latin typeface="Times New Roman"/>
                <a:cs typeface="Times New Roman"/>
              </a:rPr>
              <a:t>g</a:t>
            </a:r>
            <a:r>
              <a:rPr dirty="0" sz="1400">
                <a:latin typeface="Times New Roman"/>
                <a:cs typeface="Times New Roman"/>
              </a:rPr>
              <a:t>.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B).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X</a:t>
            </a: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 spc="-10">
                <a:latin typeface="Times New Roman"/>
                <a:cs typeface="Times New Roman"/>
              </a:rPr>
              <a:t>o</a:t>
            </a:r>
            <a:r>
              <a:rPr dirty="0" sz="1400" spc="5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g 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>
                <a:latin typeface="Times New Roman"/>
                <a:cs typeface="Times New Roman"/>
              </a:rPr>
              <a:t>t a</a:t>
            </a:r>
            <a:r>
              <a:rPr dirty="0" sz="1400" spc="5">
                <a:latin typeface="Times New Roman"/>
                <a:cs typeface="Times New Roman"/>
              </a:rPr>
              <a:t>l</a:t>
            </a:r>
            <a:r>
              <a:rPr dirty="0" sz="1400">
                <a:latin typeface="Times New Roman"/>
                <a:cs typeface="Times New Roman"/>
              </a:rPr>
              <a:t>.</a:t>
            </a:r>
            <a:r>
              <a:rPr dirty="0" sz="1400">
                <a:latin typeface="Times New Roman"/>
                <a:cs typeface="Times New Roman"/>
              </a:rPr>
              <a:t> [</a:t>
            </a:r>
            <a:r>
              <a:rPr dirty="0" sz="1400" spc="5">
                <a:latin typeface="Times New Roman"/>
                <a:cs typeface="Times New Roman"/>
              </a:rPr>
              <a:t>1</a:t>
            </a:r>
            <a:r>
              <a:rPr dirty="0" sz="1400">
                <a:latin typeface="Times New Roman"/>
                <a:cs typeface="Times New Roman"/>
              </a:rPr>
              <a:t>]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s</a:t>
            </a:r>
            <a:r>
              <a:rPr dirty="0" sz="1400" spc="-10">
                <a:latin typeface="Times New Roman"/>
                <a:cs typeface="Times New Roman"/>
              </a:rPr>
              <a:t>h</a:t>
            </a:r>
            <a:r>
              <a:rPr dirty="0" sz="1400" spc="5">
                <a:latin typeface="Times New Roman"/>
                <a:cs typeface="Times New Roman"/>
              </a:rPr>
              <a:t>o</a:t>
            </a:r>
            <a:r>
              <a:rPr dirty="0" sz="1400" spc="-10">
                <a:latin typeface="Times New Roman"/>
                <a:cs typeface="Times New Roman"/>
              </a:rPr>
              <a:t>w</a:t>
            </a:r>
            <a:r>
              <a:rPr dirty="0" sz="1400">
                <a:latin typeface="Times New Roman"/>
                <a:cs typeface="Times New Roman"/>
              </a:rPr>
              <a:t>ed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th</a:t>
            </a:r>
            <a:r>
              <a:rPr dirty="0" sz="1400" spc="-15">
                <a:latin typeface="Times New Roman"/>
                <a:cs typeface="Times New Roman"/>
              </a:rPr>
              <a:t>a</a:t>
            </a:r>
            <a:r>
              <a:rPr dirty="0" sz="1400" spc="5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w</a:t>
            </a:r>
            <a:r>
              <a:rPr dirty="0" sz="1400" spc="5">
                <a:latin typeface="Times New Roman"/>
                <a:cs typeface="Times New Roman"/>
              </a:rPr>
              <a:t>h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>
                <a:latin typeface="Times New Roman"/>
                <a:cs typeface="Times New Roman"/>
              </a:rPr>
              <a:t>n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5">
                <a:latin typeface="Times New Roman"/>
                <a:cs typeface="Times New Roman"/>
              </a:rPr>
              <a:t>l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-15">
                <a:latin typeface="Times New Roman"/>
                <a:cs typeface="Times New Roman"/>
              </a:rPr>
              <a:t>c</a:t>
            </a:r>
            <a:r>
              <a:rPr dirty="0" sz="1400" spc="5">
                <a:latin typeface="Times New Roman"/>
                <a:cs typeface="Times New Roman"/>
              </a:rPr>
              <a:t>t</a:t>
            </a:r>
            <a:r>
              <a:rPr dirty="0" sz="1400" spc="-15">
                <a:latin typeface="Times New Roman"/>
                <a:cs typeface="Times New Roman"/>
              </a:rPr>
              <a:t>r</a:t>
            </a: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c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f</a:t>
            </a: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 spc="5">
                <a:latin typeface="Times New Roman"/>
                <a:cs typeface="Times New Roman"/>
              </a:rPr>
              <a:t>l</a:t>
            </a:r>
            <a:r>
              <a:rPr dirty="0" sz="1400">
                <a:latin typeface="Times New Roman"/>
                <a:cs typeface="Times New Roman"/>
              </a:rPr>
              <a:t>d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s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5">
                <a:latin typeface="Times New Roman"/>
                <a:cs typeface="Times New Roman"/>
              </a:rPr>
              <a:t>p</a:t>
            </a:r>
            <a:r>
              <a:rPr dirty="0" sz="1400" spc="-10">
                <a:latin typeface="Times New Roman"/>
                <a:cs typeface="Times New Roman"/>
              </a:rPr>
              <a:t>pl</a:t>
            </a: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ed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p</a:t>
            </a:r>
            <a:r>
              <a:rPr dirty="0" sz="1400">
                <a:latin typeface="Times New Roman"/>
                <a:cs typeface="Times New Roman"/>
              </a:rPr>
              <a:t>ar</a:t>
            </a:r>
            <a:r>
              <a:rPr dirty="0" sz="1400" spc="-15">
                <a:latin typeface="Times New Roman"/>
                <a:cs typeface="Times New Roman"/>
              </a:rPr>
              <a:t>a</a:t>
            </a:r>
            <a:r>
              <a:rPr dirty="0" sz="1400" spc="5">
                <a:latin typeface="Times New Roman"/>
                <a:cs typeface="Times New Roman"/>
              </a:rPr>
              <a:t>ll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>
                <a:latin typeface="Times New Roman"/>
                <a:cs typeface="Times New Roman"/>
              </a:rPr>
              <a:t>l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o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m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5">
                <a:latin typeface="Times New Roman"/>
                <a:cs typeface="Times New Roman"/>
              </a:rPr>
              <a:t>gn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c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f</a:t>
            </a: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-10">
                <a:latin typeface="Times New Roman"/>
                <a:cs typeface="Times New Roman"/>
              </a:rPr>
              <a:t>l</a:t>
            </a:r>
            <a:r>
              <a:rPr dirty="0" sz="1400" spc="5">
                <a:latin typeface="Times New Roman"/>
                <a:cs typeface="Times New Roman"/>
              </a:rPr>
              <a:t>d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m</a:t>
            </a:r>
            <a:r>
              <a:rPr dirty="0" sz="1400" spc="5">
                <a:latin typeface="Times New Roman"/>
                <a:cs typeface="Times New Roman"/>
              </a:rPr>
              <a:t>ix</a:t>
            </a:r>
            <a:r>
              <a:rPr dirty="0" sz="1400" spc="-10">
                <a:latin typeface="Times New Roman"/>
                <a:cs typeface="Times New Roman"/>
              </a:rPr>
              <a:t>in</a:t>
            </a:r>
            <a:r>
              <a:rPr dirty="0" sz="1400">
                <a:latin typeface="Times New Roman"/>
                <a:cs typeface="Times New Roman"/>
              </a:rPr>
              <a:t>g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b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 spc="5">
                <a:latin typeface="Times New Roman"/>
                <a:cs typeface="Times New Roman"/>
              </a:rPr>
              <a:t>t</a:t>
            </a:r>
            <a:r>
              <a:rPr dirty="0" sz="1400" spc="-10">
                <a:latin typeface="Times New Roman"/>
                <a:cs typeface="Times New Roman"/>
              </a:rPr>
              <a:t>w</a:t>
            </a:r>
            <a:r>
              <a:rPr dirty="0" sz="1400">
                <a:latin typeface="Times New Roman"/>
                <a:cs typeface="Times New Roman"/>
              </a:rPr>
              <a:t>een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 spc="5">
                <a:latin typeface="Times New Roman"/>
                <a:cs typeface="Times New Roman"/>
              </a:rPr>
              <a:t>h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-125">
                <a:latin typeface="Times New Roman"/>
                <a:cs typeface="Times New Roman"/>
              </a:rPr>
              <a:t>W</a:t>
            </a:r>
            <a:r>
              <a:rPr dirty="0" sz="1400" spc="10">
                <a:latin typeface="Times New Roman"/>
                <a:cs typeface="Times New Roman"/>
              </a:rPr>
              <a:t>e</a:t>
            </a:r>
            <a:r>
              <a:rPr dirty="0" sz="1400" spc="-20">
                <a:latin typeface="Times New Roman"/>
                <a:cs typeface="Times New Roman"/>
              </a:rPr>
              <a:t>y</a:t>
            </a:r>
            <a:r>
              <a:rPr dirty="0" sz="1400">
                <a:latin typeface="Times New Roman"/>
                <a:cs typeface="Times New Roman"/>
              </a:rPr>
              <a:t>l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st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5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es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l</a:t>
            </a:r>
            <a:r>
              <a:rPr dirty="0" sz="1400">
                <a:latin typeface="Times New Roman"/>
                <a:cs typeface="Times New Roman"/>
              </a:rPr>
              <a:t>ea</a:t>
            </a:r>
            <a:r>
              <a:rPr dirty="0" sz="1400" spc="-10">
                <a:latin typeface="Times New Roman"/>
                <a:cs typeface="Times New Roman"/>
              </a:rPr>
              <a:t>d</a:t>
            </a:r>
            <a:r>
              <a:rPr dirty="0" sz="1400">
                <a:latin typeface="Times New Roman"/>
                <a:cs typeface="Times New Roman"/>
              </a:rPr>
              <a:t>s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o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st</a:t>
            </a:r>
            <a:r>
              <a:rPr dirty="0" sz="1400">
                <a:latin typeface="Times New Roman"/>
                <a:cs typeface="Times New Roman"/>
              </a:rPr>
              <a:t>r</a:t>
            </a:r>
            <a:r>
              <a:rPr dirty="0" sz="1400" spc="-10">
                <a:latin typeface="Times New Roman"/>
                <a:cs typeface="Times New Roman"/>
              </a:rPr>
              <a:t>on</a:t>
            </a:r>
            <a:r>
              <a:rPr dirty="0" sz="1400">
                <a:latin typeface="Times New Roman"/>
                <a:cs typeface="Times New Roman"/>
              </a:rPr>
              <a:t>g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-10">
                <a:latin typeface="Times New Roman"/>
                <a:cs typeface="Times New Roman"/>
              </a:rPr>
              <a:t>n</a:t>
            </a:r>
            <a:r>
              <a:rPr dirty="0" sz="1400" spc="5">
                <a:latin typeface="Times New Roman"/>
                <a:cs typeface="Times New Roman"/>
              </a:rPr>
              <a:t>h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5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ce</a:t>
            </a:r>
            <a:r>
              <a:rPr dirty="0" sz="1400" spc="-25">
                <a:latin typeface="Times New Roman"/>
                <a:cs typeface="Times New Roman"/>
              </a:rPr>
              <a:t>m</a:t>
            </a:r>
            <a:r>
              <a:rPr dirty="0" sz="1400" spc="10">
                <a:latin typeface="Times New Roman"/>
                <a:cs typeface="Times New Roman"/>
              </a:rPr>
              <a:t>e</a:t>
            </a:r>
            <a:r>
              <a:rPr dirty="0" sz="1400" spc="5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t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o</a:t>
            </a:r>
            <a:r>
              <a:rPr dirty="0" sz="1400">
                <a:latin typeface="Times New Roman"/>
                <a:cs typeface="Times New Roman"/>
              </a:rPr>
              <a:t>f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 spc="5">
                <a:latin typeface="Times New Roman"/>
                <a:cs typeface="Times New Roman"/>
              </a:rPr>
              <a:t>h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</a:t>
            </a:r>
            <a:r>
              <a:rPr dirty="0" sz="1400" spc="5">
                <a:latin typeface="Times New Roman"/>
                <a:cs typeface="Times New Roman"/>
              </a:rPr>
              <a:t>h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-40">
                <a:latin typeface="Times New Roman"/>
                <a:cs typeface="Times New Roman"/>
              </a:rPr>
              <a:t>r</a:t>
            </a:r>
            <a:r>
              <a:rPr dirty="0" sz="1400" spc="5">
                <a:latin typeface="Times New Roman"/>
                <a:cs typeface="Times New Roman"/>
              </a:rPr>
              <a:t>g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</a:t>
            </a:r>
            <a:r>
              <a:rPr dirty="0" sz="1400" spc="-10">
                <a:latin typeface="Times New Roman"/>
                <a:cs typeface="Times New Roman"/>
              </a:rPr>
              <a:t>u</a:t>
            </a:r>
            <a:r>
              <a:rPr dirty="0" sz="1400">
                <a:latin typeface="Times New Roman"/>
                <a:cs typeface="Times New Roman"/>
              </a:rPr>
              <a:t>r</a:t>
            </a:r>
            <a:r>
              <a:rPr dirty="0" sz="1400" spc="-15">
                <a:latin typeface="Times New Roman"/>
                <a:cs typeface="Times New Roman"/>
              </a:rPr>
              <a:t>r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5">
                <a:latin typeface="Times New Roman"/>
                <a:cs typeface="Times New Roman"/>
              </a:rPr>
              <a:t>nt</a:t>
            </a:r>
            <a:r>
              <a:rPr dirty="0" sz="1400">
                <a:latin typeface="Times New Roman"/>
                <a:cs typeface="Times New Roman"/>
              </a:rPr>
              <a:t>.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</a:t>
            </a:r>
            <a:r>
              <a:rPr dirty="0" sz="1400" spc="-10">
                <a:latin typeface="Times New Roman"/>
                <a:cs typeface="Times New Roman"/>
              </a:rPr>
              <a:t>o</a:t>
            </a:r>
            <a:r>
              <a:rPr dirty="0" sz="1400">
                <a:latin typeface="Times New Roman"/>
                <a:cs typeface="Times New Roman"/>
              </a:rPr>
              <a:t>r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 spc="5">
                <a:latin typeface="Times New Roman"/>
                <a:cs typeface="Times New Roman"/>
              </a:rPr>
              <a:t>ov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-60">
                <a:latin typeface="Times New Roman"/>
                <a:cs typeface="Times New Roman"/>
              </a:rPr>
              <a:t>r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th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 spc="-10">
                <a:latin typeface="Times New Roman"/>
                <a:cs typeface="Times New Roman"/>
              </a:rPr>
              <a:t>n</a:t>
            </a:r>
            <a:r>
              <a:rPr dirty="0" sz="1400" spc="5">
                <a:latin typeface="Times New Roman"/>
                <a:cs typeface="Times New Roman"/>
              </a:rPr>
              <a:t>h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5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c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>
                <a:latin typeface="Times New Roman"/>
                <a:cs typeface="Times New Roman"/>
              </a:rPr>
              <a:t>d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</a:t>
            </a:r>
            <a:r>
              <a:rPr dirty="0" sz="1400" spc="-10">
                <a:latin typeface="Times New Roman"/>
                <a:cs typeface="Times New Roman"/>
              </a:rPr>
              <a:t>u</a:t>
            </a:r>
            <a:r>
              <a:rPr dirty="0" sz="1400">
                <a:latin typeface="Times New Roman"/>
                <a:cs typeface="Times New Roman"/>
              </a:rPr>
              <a:t>rr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 spc="5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t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spc="-10">
                <a:latin typeface="Times New Roman"/>
                <a:cs typeface="Times New Roman"/>
              </a:rPr>
              <a:t>du</a:t>
            </a:r>
            <a:r>
              <a:rPr dirty="0" sz="1400" spc="5">
                <a:latin typeface="Times New Roman"/>
                <a:cs typeface="Times New Roman"/>
              </a:rPr>
              <a:t>b</a:t>
            </a:r>
            <a:r>
              <a:rPr dirty="0" sz="1400" spc="-10">
                <a:latin typeface="Times New Roman"/>
                <a:cs typeface="Times New Roman"/>
              </a:rPr>
              <a:t>b</a:t>
            </a:r>
            <a:r>
              <a:rPr dirty="0" sz="1400">
                <a:latin typeface="Times New Roman"/>
                <a:cs typeface="Times New Roman"/>
              </a:rPr>
              <a:t>ed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 spc="5">
                <a:latin typeface="Times New Roman"/>
                <a:cs typeface="Times New Roman"/>
              </a:rPr>
              <a:t>h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-10">
                <a:latin typeface="Times New Roman"/>
                <a:cs typeface="Times New Roman"/>
              </a:rPr>
              <a:t>x</a:t>
            </a: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al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p</a:t>
            </a:r>
            <a:r>
              <a:rPr dirty="0" sz="1400" spc="5">
                <a:latin typeface="Times New Roman"/>
                <a:cs typeface="Times New Roman"/>
              </a:rPr>
              <a:t>lu</a:t>
            </a:r>
            <a:r>
              <a:rPr dirty="0" sz="1400" spc="-25">
                <a:latin typeface="Times New Roman"/>
                <a:cs typeface="Times New Roman"/>
              </a:rPr>
              <a:t>m</a:t>
            </a:r>
            <a:r>
              <a:rPr dirty="0" sz="1400">
                <a:latin typeface="Times New Roman"/>
                <a:cs typeface="Times New Roman"/>
              </a:rPr>
              <a:t>e)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s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st</a:t>
            </a:r>
            <a:r>
              <a:rPr dirty="0" sz="1400">
                <a:latin typeface="Times New Roman"/>
                <a:cs typeface="Times New Roman"/>
              </a:rPr>
              <a:t>eer</a:t>
            </a:r>
            <a:r>
              <a:rPr dirty="0" sz="1400" spc="-15">
                <a:latin typeface="Times New Roman"/>
                <a:cs typeface="Times New Roman"/>
              </a:rPr>
              <a:t>a</a:t>
            </a:r>
            <a:r>
              <a:rPr dirty="0" sz="1400" spc="5">
                <a:latin typeface="Times New Roman"/>
                <a:cs typeface="Times New Roman"/>
              </a:rPr>
              <a:t>b</a:t>
            </a:r>
            <a:r>
              <a:rPr dirty="0" sz="1400" spc="-10">
                <a:latin typeface="Times New Roman"/>
                <a:cs typeface="Times New Roman"/>
              </a:rPr>
              <a:t>l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b</a:t>
            </a:r>
            <a:r>
              <a:rPr dirty="0" sz="1400">
                <a:latin typeface="Times New Roman"/>
                <a:cs typeface="Times New Roman"/>
              </a:rPr>
              <a:t>y  </a:t>
            </a:r>
            <a:r>
              <a:rPr dirty="0" sz="1400" spc="5">
                <a:latin typeface="Times New Roman"/>
                <a:cs typeface="Times New Roman"/>
              </a:rPr>
              <a:t>th</a:t>
            </a:r>
            <a:r>
              <a:rPr dirty="0" sz="1400">
                <a:latin typeface="Times New Roman"/>
                <a:cs typeface="Times New Roman"/>
              </a:rPr>
              <a:t>e 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m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5">
                <a:latin typeface="Times New Roman"/>
                <a:cs typeface="Times New Roman"/>
              </a:rPr>
              <a:t>gn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c 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f</a:t>
            </a: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5">
                <a:latin typeface="Times New Roman"/>
                <a:cs typeface="Times New Roman"/>
              </a:rPr>
              <a:t>l</a:t>
            </a:r>
            <a:r>
              <a:rPr dirty="0" sz="1400">
                <a:latin typeface="Times New Roman"/>
                <a:cs typeface="Times New Roman"/>
              </a:rPr>
              <a:t>d 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(F</a:t>
            </a:r>
            <a:r>
              <a:rPr dirty="0" sz="1400" spc="5">
                <a:latin typeface="Times New Roman"/>
                <a:cs typeface="Times New Roman"/>
              </a:rPr>
              <a:t>ig</a:t>
            </a:r>
            <a:r>
              <a:rPr dirty="0" sz="1400">
                <a:latin typeface="Times New Roman"/>
                <a:cs typeface="Times New Roman"/>
              </a:rPr>
              <a:t>. 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C). 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</a:t>
            </a:r>
            <a:r>
              <a:rPr dirty="0" sz="1400">
                <a:latin typeface="Times New Roman"/>
                <a:cs typeface="Times New Roman"/>
              </a:rPr>
              <a:t>r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 spc="-10">
                <a:latin typeface="Times New Roman"/>
                <a:cs typeface="Times New Roman"/>
              </a:rPr>
              <a:t>d</a:t>
            </a: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c</a:t>
            </a:r>
            <a:r>
              <a:rPr dirty="0" sz="1400" spc="-10">
                <a:latin typeface="Times New Roman"/>
                <a:cs typeface="Times New Roman"/>
              </a:rPr>
              <a:t>ti</a:t>
            </a:r>
            <a:r>
              <a:rPr dirty="0" sz="1400" spc="5">
                <a:latin typeface="Times New Roman"/>
                <a:cs typeface="Times New Roman"/>
              </a:rPr>
              <a:t>o</a:t>
            </a:r>
            <a:r>
              <a:rPr dirty="0" sz="1400" spc="-10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s 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o</a:t>
            </a:r>
            <a:r>
              <a:rPr dirty="0" sz="1400">
                <a:latin typeface="Times New Roman"/>
                <a:cs typeface="Times New Roman"/>
              </a:rPr>
              <a:t>f </a:t>
            </a:r>
            <a:r>
              <a:rPr dirty="0" sz="1400" spc="5">
                <a:latin typeface="Times New Roman"/>
                <a:cs typeface="Times New Roman"/>
              </a:rPr>
              <a:t> th</a:t>
            </a:r>
            <a:r>
              <a:rPr dirty="0" sz="1400">
                <a:latin typeface="Times New Roman"/>
                <a:cs typeface="Times New Roman"/>
              </a:rPr>
              <a:t>e 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</a:t>
            </a:r>
            <a:r>
              <a:rPr dirty="0" sz="1400" spc="-10">
                <a:latin typeface="Times New Roman"/>
                <a:cs typeface="Times New Roman"/>
              </a:rPr>
              <a:t>hi</a:t>
            </a:r>
            <a:r>
              <a:rPr dirty="0" sz="1400">
                <a:latin typeface="Times New Roman"/>
                <a:cs typeface="Times New Roman"/>
              </a:rPr>
              <a:t>ral 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-10">
                <a:latin typeface="Times New Roman"/>
                <a:cs typeface="Times New Roman"/>
              </a:rPr>
              <a:t>n</a:t>
            </a:r>
            <a:r>
              <a:rPr dirty="0" sz="1400" spc="5">
                <a:latin typeface="Times New Roman"/>
                <a:cs typeface="Times New Roman"/>
              </a:rPr>
              <a:t>o</a:t>
            </a:r>
            <a:r>
              <a:rPr dirty="0" sz="1400" spc="-25">
                <a:latin typeface="Times New Roman"/>
                <a:cs typeface="Times New Roman"/>
              </a:rPr>
              <a:t>m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15">
                <a:latin typeface="Times New Roman"/>
                <a:cs typeface="Times New Roman"/>
              </a:rPr>
              <a:t>l</a:t>
            </a:r>
            <a:r>
              <a:rPr dirty="0" sz="1400">
                <a:latin typeface="Times New Roman"/>
                <a:cs typeface="Times New Roman"/>
              </a:rPr>
              <a:t>y  can 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no</a:t>
            </a:r>
            <a:r>
              <a:rPr dirty="0" sz="1400">
                <a:latin typeface="Times New Roman"/>
                <a:cs typeface="Times New Roman"/>
              </a:rPr>
              <a:t>w 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b</a:t>
            </a:r>
            <a:r>
              <a:rPr dirty="0" sz="1400">
                <a:latin typeface="Times New Roman"/>
                <a:cs typeface="Times New Roman"/>
              </a:rPr>
              <a:t>e 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-10">
                <a:latin typeface="Times New Roman"/>
                <a:cs typeface="Times New Roman"/>
              </a:rPr>
              <a:t>s</a:t>
            </a:r>
            <a:r>
              <a:rPr dirty="0" sz="1400" spc="5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ed 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n 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th</a:t>
            </a:r>
            <a:r>
              <a:rPr dirty="0" sz="1400">
                <a:latin typeface="Times New Roman"/>
                <a:cs typeface="Times New Roman"/>
              </a:rPr>
              <a:t>e 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l</a:t>
            </a:r>
            <a:r>
              <a:rPr dirty="0" sz="1400" spc="-15">
                <a:latin typeface="Times New Roman"/>
                <a:cs typeface="Times New Roman"/>
              </a:rPr>
              <a:t>a</a:t>
            </a:r>
            <a:r>
              <a:rPr dirty="0" sz="1400" spc="5">
                <a:latin typeface="Times New Roman"/>
                <a:cs typeface="Times New Roman"/>
              </a:rPr>
              <a:t>b</a:t>
            </a:r>
            <a:r>
              <a:rPr dirty="0" sz="1400">
                <a:latin typeface="Times New Roman"/>
                <a:cs typeface="Times New Roman"/>
              </a:rPr>
              <a:t>. 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n 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</a:t>
            </a:r>
            <a:r>
              <a:rPr dirty="0" sz="1400" spc="5">
                <a:latin typeface="Times New Roman"/>
                <a:cs typeface="Times New Roman"/>
              </a:rPr>
              <a:t>gi</a:t>
            </a:r>
            <a:r>
              <a:rPr dirty="0" sz="1400" spc="-25">
                <a:latin typeface="Times New Roman"/>
                <a:cs typeface="Times New Roman"/>
              </a:rPr>
              <a:t>m</a:t>
            </a:r>
            <a:r>
              <a:rPr dirty="0" sz="1400">
                <a:latin typeface="Times New Roman"/>
                <a:cs typeface="Times New Roman"/>
              </a:rPr>
              <a:t>es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in</a:t>
            </a:r>
            <a:r>
              <a:rPr dirty="0" sz="1400">
                <a:latin typeface="Times New Roman"/>
                <a:cs typeface="Times New Roman"/>
              </a:rPr>
              <a:t>acce</a:t>
            </a:r>
            <a:r>
              <a:rPr dirty="0" sz="1400" spc="5">
                <a:latin typeface="Times New Roman"/>
                <a:cs typeface="Times New Roman"/>
              </a:rPr>
              <a:t>s</a:t>
            </a:r>
            <a:r>
              <a:rPr dirty="0" sz="1400" spc="-10">
                <a:latin typeface="Times New Roman"/>
                <a:cs typeface="Times New Roman"/>
              </a:rPr>
              <a:t>si</a:t>
            </a:r>
            <a:r>
              <a:rPr dirty="0" sz="1400" spc="5">
                <a:latin typeface="Times New Roman"/>
                <a:cs typeface="Times New Roman"/>
              </a:rPr>
              <a:t>bl</a:t>
            </a:r>
            <a:r>
              <a:rPr dirty="0" sz="1400">
                <a:latin typeface="Times New Roman"/>
                <a:cs typeface="Times New Roman"/>
              </a:rPr>
              <a:t>e 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o 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p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-15">
                <a:latin typeface="Times New Roman"/>
                <a:cs typeface="Times New Roman"/>
              </a:rPr>
              <a:t>r</a:t>
            </a:r>
            <a:r>
              <a:rPr dirty="0" sz="1400" spc="5">
                <a:latin typeface="Times New Roman"/>
                <a:cs typeface="Times New Roman"/>
              </a:rPr>
              <a:t>t</a:t>
            </a:r>
            <a:r>
              <a:rPr dirty="0" sz="1400" spc="-10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c</a:t>
            </a:r>
            <a:r>
              <a:rPr dirty="0" sz="1400" spc="5">
                <a:latin typeface="Times New Roman"/>
                <a:cs typeface="Times New Roman"/>
              </a:rPr>
              <a:t>l</a:t>
            </a:r>
            <a:r>
              <a:rPr dirty="0" sz="1400">
                <a:latin typeface="Times New Roman"/>
                <a:cs typeface="Times New Roman"/>
              </a:rPr>
              <a:t>e 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acce</a:t>
            </a:r>
            <a:r>
              <a:rPr dirty="0" sz="1400" spc="5">
                <a:latin typeface="Times New Roman"/>
                <a:cs typeface="Times New Roman"/>
              </a:rPr>
              <a:t>l</a:t>
            </a:r>
            <a:r>
              <a:rPr dirty="0" sz="1400">
                <a:latin typeface="Times New Roman"/>
                <a:cs typeface="Times New Roman"/>
              </a:rPr>
              <a:t>er</a:t>
            </a:r>
            <a:r>
              <a:rPr dirty="0" sz="1400" spc="-15">
                <a:latin typeface="Times New Roman"/>
                <a:cs typeface="Times New Roman"/>
              </a:rPr>
              <a:t>a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 spc="5">
                <a:latin typeface="Times New Roman"/>
                <a:cs typeface="Times New Roman"/>
              </a:rPr>
              <a:t>o</a:t>
            </a:r>
            <a:r>
              <a:rPr dirty="0" sz="1400">
                <a:latin typeface="Times New Roman"/>
                <a:cs typeface="Times New Roman"/>
              </a:rPr>
              <a:t>rs 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(e</a:t>
            </a:r>
            <a:r>
              <a:rPr dirty="0" sz="1400" spc="-5">
                <a:latin typeface="Times New Roman"/>
                <a:cs typeface="Times New Roman"/>
              </a:rPr>
              <a:t>.</a:t>
            </a:r>
            <a:r>
              <a:rPr dirty="0" sz="1400" spc="-10">
                <a:latin typeface="Times New Roman"/>
                <a:cs typeface="Times New Roman"/>
              </a:rPr>
              <a:t>g</a:t>
            </a:r>
            <a:r>
              <a:rPr dirty="0" sz="1400">
                <a:latin typeface="Times New Roman"/>
                <a:cs typeface="Times New Roman"/>
              </a:rPr>
              <a:t>. 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n 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i</a:t>
            </a:r>
            <a:r>
              <a:rPr dirty="0" sz="1400" spc="5">
                <a:latin typeface="Times New Roman"/>
                <a:cs typeface="Times New Roman"/>
              </a:rPr>
              <a:t>nt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 spc="5">
                <a:latin typeface="Times New Roman"/>
                <a:cs typeface="Times New Roman"/>
              </a:rPr>
              <a:t>ns</a:t>
            </a:r>
            <a:r>
              <a:rPr dirty="0" sz="1400">
                <a:latin typeface="Times New Roman"/>
                <a:cs typeface="Times New Roman"/>
              </a:rPr>
              <a:t>e 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m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5">
                <a:latin typeface="Times New Roman"/>
                <a:cs typeface="Times New Roman"/>
              </a:rPr>
              <a:t>gn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-10">
                <a:latin typeface="Times New Roman"/>
                <a:cs typeface="Times New Roman"/>
              </a:rPr>
              <a:t>ti</a:t>
            </a:r>
            <a:r>
              <a:rPr dirty="0" sz="1400">
                <a:latin typeface="Times New Roman"/>
                <a:cs typeface="Times New Roman"/>
              </a:rPr>
              <a:t>c 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</a:t>
            </a: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 spc="5">
                <a:latin typeface="Times New Roman"/>
                <a:cs typeface="Times New Roman"/>
              </a:rPr>
              <a:t>l</a:t>
            </a:r>
            <a:r>
              <a:rPr dirty="0" sz="1400" spc="-10">
                <a:latin typeface="Times New Roman"/>
                <a:cs typeface="Times New Roman"/>
              </a:rPr>
              <a:t>d</a:t>
            </a:r>
            <a:r>
              <a:rPr dirty="0" sz="1400" spc="5">
                <a:latin typeface="Times New Roman"/>
                <a:cs typeface="Times New Roman"/>
              </a:rPr>
              <a:t>s</a:t>
            </a:r>
            <a:r>
              <a:rPr dirty="0" sz="1400">
                <a:latin typeface="Times New Roman"/>
                <a:cs typeface="Times New Roman"/>
              </a:rPr>
              <a:t>). 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F</a:t>
            </a:r>
            <a:r>
              <a:rPr dirty="0" sz="1400" spc="-10">
                <a:latin typeface="Times New Roman"/>
                <a:cs typeface="Times New Roman"/>
              </a:rPr>
              <a:t>u</a:t>
            </a:r>
            <a:r>
              <a:rPr dirty="0" sz="1400">
                <a:latin typeface="Times New Roman"/>
                <a:cs typeface="Times New Roman"/>
              </a:rPr>
              <a:t>r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 spc="5">
                <a:latin typeface="Times New Roman"/>
                <a:cs typeface="Times New Roman"/>
              </a:rPr>
              <a:t>h</a:t>
            </a:r>
            <a:r>
              <a:rPr dirty="0" sz="1400">
                <a:latin typeface="Times New Roman"/>
                <a:cs typeface="Times New Roman"/>
              </a:rPr>
              <a:t>er 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 spc="-10">
                <a:latin typeface="Times New Roman"/>
                <a:cs typeface="Times New Roman"/>
              </a:rPr>
              <a:t>x</a:t>
            </a:r>
            <a:r>
              <a:rPr dirty="0" sz="1400" spc="5">
                <a:latin typeface="Times New Roman"/>
                <a:cs typeface="Times New Roman"/>
              </a:rPr>
              <a:t>p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-15">
                <a:latin typeface="Times New Roman"/>
                <a:cs typeface="Times New Roman"/>
              </a:rPr>
              <a:t>r</a:t>
            </a: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 spc="-25">
                <a:latin typeface="Times New Roman"/>
                <a:cs typeface="Times New Roman"/>
              </a:rPr>
              <a:t>m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5">
                <a:latin typeface="Times New Roman"/>
                <a:cs typeface="Times New Roman"/>
              </a:rPr>
              <a:t>nt</a:t>
            </a:r>
            <a:r>
              <a:rPr dirty="0" sz="1400">
                <a:latin typeface="Times New Roman"/>
                <a:cs typeface="Times New Roman"/>
              </a:rPr>
              <a:t>s 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m</a:t>
            </a:r>
            <a:r>
              <a:rPr dirty="0" sz="1400" spc="10">
                <a:latin typeface="Times New Roman"/>
                <a:cs typeface="Times New Roman"/>
              </a:rPr>
              <a:t>a</a:t>
            </a:r>
            <a:r>
              <a:rPr dirty="0" sz="1400">
                <a:latin typeface="Times New Roman"/>
                <a:cs typeface="Times New Roman"/>
              </a:rPr>
              <a:t>y 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l</a:t>
            </a:r>
            <a:r>
              <a:rPr dirty="0" sz="1400">
                <a:latin typeface="Times New Roman"/>
                <a:cs typeface="Times New Roman"/>
              </a:rPr>
              <a:t>ead 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o 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no</a:t>
            </a:r>
            <a:r>
              <a:rPr dirty="0" sz="1400" spc="5">
                <a:latin typeface="Times New Roman"/>
                <a:cs typeface="Times New Roman"/>
              </a:rPr>
              <a:t>v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>
                <a:latin typeface="Times New Roman"/>
                <a:cs typeface="Times New Roman"/>
              </a:rPr>
              <a:t>l</a:t>
            </a:r>
            <a:r>
              <a:rPr dirty="0" sz="1400">
                <a:latin typeface="Times New Roman"/>
                <a:cs typeface="Times New Roman"/>
              </a:rPr>
              <a:t> e</a:t>
            </a:r>
            <a:r>
              <a:rPr dirty="0" sz="1400" spc="5">
                <a:latin typeface="Times New Roman"/>
                <a:cs typeface="Times New Roman"/>
              </a:rPr>
              <a:t>l</a:t>
            </a:r>
            <a:r>
              <a:rPr dirty="0" sz="1400">
                <a:latin typeface="Times New Roman"/>
                <a:cs typeface="Times New Roman"/>
              </a:rPr>
              <a:t>ec</a:t>
            </a:r>
            <a:r>
              <a:rPr dirty="0" sz="1400" spc="5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r</a:t>
            </a:r>
            <a:r>
              <a:rPr dirty="0" sz="1400" spc="5">
                <a:latin typeface="Times New Roman"/>
                <a:cs typeface="Times New Roman"/>
              </a:rPr>
              <a:t>on</a:t>
            </a:r>
            <a:r>
              <a:rPr dirty="0" sz="1400" spc="-10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c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5">
                <a:latin typeface="Times New Roman"/>
                <a:cs typeface="Times New Roman"/>
              </a:rPr>
              <a:t>ppli</a:t>
            </a:r>
            <a:r>
              <a:rPr dirty="0" sz="1400">
                <a:latin typeface="Times New Roman"/>
                <a:cs typeface="Times New Roman"/>
              </a:rPr>
              <a:t>ca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 spc="-10">
                <a:latin typeface="Times New Roman"/>
                <a:cs typeface="Times New Roman"/>
              </a:rPr>
              <a:t>on</a:t>
            </a:r>
            <a:r>
              <a:rPr dirty="0" sz="1400" spc="5">
                <a:latin typeface="Times New Roman"/>
                <a:cs typeface="Times New Roman"/>
              </a:rPr>
              <a:t>s</a:t>
            </a:r>
            <a:r>
              <a:rPr dirty="0" sz="140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just" marL="13335" marR="6350" indent="-635">
              <a:lnSpc>
                <a:spcPct val="100000"/>
              </a:lnSpc>
            </a:pPr>
            <a:r>
              <a:rPr dirty="0" sz="1400" spc="5">
                <a:latin typeface="Times New Roman"/>
                <a:cs typeface="Times New Roman"/>
              </a:rPr>
              <a:t>1</a:t>
            </a:r>
            <a:r>
              <a:rPr dirty="0" sz="1400">
                <a:latin typeface="Times New Roman"/>
                <a:cs typeface="Times New Roman"/>
              </a:rPr>
              <a:t>. </a:t>
            </a:r>
            <a:r>
              <a:rPr dirty="0" sz="1400" spc="-175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“</a:t>
            </a:r>
            <a:r>
              <a:rPr dirty="0" sz="1400" spc="-10">
                <a:latin typeface="Times New Roman"/>
                <a:cs typeface="Times New Roman"/>
              </a:rPr>
              <a:t>E</a:t>
            </a:r>
            <a:r>
              <a:rPr dirty="0" sz="1400" spc="5">
                <a:latin typeface="Times New Roman"/>
                <a:cs typeface="Times New Roman"/>
              </a:rPr>
              <a:t>v</a:t>
            </a:r>
            <a:r>
              <a:rPr dirty="0" sz="1400" spc="-10">
                <a:latin typeface="Times New Roman"/>
                <a:cs typeface="Times New Roman"/>
              </a:rPr>
              <a:t>i</a:t>
            </a:r>
            <a:r>
              <a:rPr dirty="0" sz="1400" spc="5">
                <a:latin typeface="Times New Roman"/>
                <a:cs typeface="Times New Roman"/>
              </a:rPr>
              <a:t>d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5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ce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f</a:t>
            </a:r>
            <a:r>
              <a:rPr dirty="0" sz="1400" spc="5">
                <a:latin typeface="Times New Roman"/>
                <a:cs typeface="Times New Roman"/>
              </a:rPr>
              <a:t>o</a:t>
            </a:r>
            <a:r>
              <a:rPr dirty="0" sz="1400">
                <a:latin typeface="Times New Roman"/>
                <a:cs typeface="Times New Roman"/>
              </a:rPr>
              <a:t>r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 spc="5">
                <a:latin typeface="Times New Roman"/>
                <a:cs typeface="Times New Roman"/>
              </a:rPr>
              <a:t>h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</a:t>
            </a:r>
            <a:r>
              <a:rPr dirty="0" sz="1400" spc="5">
                <a:latin typeface="Times New Roman"/>
                <a:cs typeface="Times New Roman"/>
              </a:rPr>
              <a:t>h</a:t>
            </a:r>
            <a:r>
              <a:rPr dirty="0" sz="1400" spc="-10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ral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a</a:t>
            </a:r>
            <a:r>
              <a:rPr dirty="0" sz="1400" spc="5">
                <a:latin typeface="Times New Roman"/>
                <a:cs typeface="Times New Roman"/>
              </a:rPr>
              <a:t>no</a:t>
            </a:r>
            <a:r>
              <a:rPr dirty="0" sz="1400" spc="-25">
                <a:latin typeface="Times New Roman"/>
                <a:cs typeface="Times New Roman"/>
              </a:rPr>
              <a:t>m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5">
                <a:latin typeface="Times New Roman"/>
                <a:cs typeface="Times New Roman"/>
              </a:rPr>
              <a:t>l</a:t>
            </a:r>
            <a:r>
              <a:rPr dirty="0" sz="1400">
                <a:latin typeface="Times New Roman"/>
                <a:cs typeface="Times New Roman"/>
              </a:rPr>
              <a:t>y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n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th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D</a:t>
            </a: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rac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s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-25">
                <a:latin typeface="Times New Roman"/>
                <a:cs typeface="Times New Roman"/>
              </a:rPr>
              <a:t>m</a:t>
            </a:r>
            <a:r>
              <a:rPr dirty="0" sz="1400" spc="15">
                <a:latin typeface="Times New Roman"/>
                <a:cs typeface="Times New Roman"/>
              </a:rPr>
              <a:t>i</a:t>
            </a:r>
            <a:r>
              <a:rPr dirty="0" sz="1400" spc="-25">
                <a:latin typeface="Times New Roman"/>
                <a:cs typeface="Times New Roman"/>
              </a:rPr>
              <a:t>m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5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al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baseline="-21604" sz="1350" spc="15">
                <a:latin typeface="Times New Roman"/>
                <a:cs typeface="Times New Roman"/>
              </a:rPr>
              <a:t>3</a:t>
            </a:r>
            <a:r>
              <a:rPr dirty="0" sz="1400" spc="-5">
                <a:latin typeface="Times New Roman"/>
                <a:cs typeface="Times New Roman"/>
              </a:rPr>
              <a:t>B</a:t>
            </a: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 spc="-5">
                <a:latin typeface="Times New Roman"/>
                <a:cs typeface="Times New Roman"/>
              </a:rPr>
              <a:t>,</a:t>
            </a:r>
            <a:r>
              <a:rPr dirty="0" sz="1400">
                <a:latin typeface="Times New Roman"/>
                <a:cs typeface="Times New Roman"/>
              </a:rPr>
              <a:t>”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J</a:t>
            </a:r>
            <a:r>
              <a:rPr dirty="0" sz="1400">
                <a:latin typeface="Times New Roman"/>
                <a:cs typeface="Times New Roman"/>
              </a:rPr>
              <a:t>.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X</a:t>
            </a: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 spc="-10">
                <a:latin typeface="Times New Roman"/>
                <a:cs typeface="Times New Roman"/>
              </a:rPr>
              <a:t>on</a:t>
            </a:r>
            <a:r>
              <a:rPr dirty="0" sz="1400">
                <a:latin typeface="Times New Roman"/>
                <a:cs typeface="Times New Roman"/>
              </a:rPr>
              <a:t>g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et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a</a:t>
            </a:r>
            <a:r>
              <a:rPr dirty="0" sz="1400" spc="5">
                <a:latin typeface="Times New Roman"/>
                <a:cs typeface="Times New Roman"/>
              </a:rPr>
              <a:t>l</a:t>
            </a:r>
            <a:r>
              <a:rPr dirty="0" sz="1400" spc="-20">
                <a:latin typeface="Times New Roman"/>
                <a:cs typeface="Times New Roman"/>
              </a:rPr>
              <a:t>.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5" i="1">
                <a:latin typeface="Times New Roman"/>
                <a:cs typeface="Times New Roman"/>
              </a:rPr>
              <a:t>S</a:t>
            </a:r>
            <a:r>
              <a:rPr dirty="0" sz="1400" i="1">
                <a:latin typeface="Times New Roman"/>
                <a:cs typeface="Times New Roman"/>
              </a:rPr>
              <a:t>c</a:t>
            </a:r>
            <a:r>
              <a:rPr dirty="0" sz="1400" spc="5" i="1">
                <a:latin typeface="Times New Roman"/>
                <a:cs typeface="Times New Roman"/>
              </a:rPr>
              <a:t>i</a:t>
            </a:r>
            <a:r>
              <a:rPr dirty="0" sz="1400" spc="-15" i="1">
                <a:latin typeface="Times New Roman"/>
                <a:cs typeface="Times New Roman"/>
              </a:rPr>
              <a:t>e</a:t>
            </a:r>
            <a:r>
              <a:rPr dirty="0" sz="1400" spc="5" i="1">
                <a:latin typeface="Times New Roman"/>
                <a:cs typeface="Times New Roman"/>
              </a:rPr>
              <a:t>n</a:t>
            </a:r>
            <a:r>
              <a:rPr dirty="0" sz="1400" i="1">
                <a:latin typeface="Times New Roman"/>
                <a:cs typeface="Times New Roman"/>
              </a:rPr>
              <a:t>ce</a:t>
            </a:r>
            <a:r>
              <a:rPr dirty="0" sz="1400" spc="165" i="1">
                <a:latin typeface="Times New Roman"/>
                <a:cs typeface="Times New Roman"/>
              </a:rPr>
              <a:t> </a:t>
            </a:r>
            <a:r>
              <a:rPr dirty="0" sz="1400" spc="-10" i="1">
                <a:latin typeface="Times New Roman"/>
                <a:cs typeface="Times New Roman"/>
              </a:rPr>
              <a:t>O</a:t>
            </a:r>
            <a:r>
              <a:rPr dirty="0" sz="1400" spc="5" i="1">
                <a:latin typeface="Times New Roman"/>
                <a:cs typeface="Times New Roman"/>
              </a:rPr>
              <a:t>n</a:t>
            </a:r>
            <a:r>
              <a:rPr dirty="0" sz="1400" spc="-10" i="1">
                <a:latin typeface="Times New Roman"/>
                <a:cs typeface="Times New Roman"/>
              </a:rPr>
              <a:t>l</a:t>
            </a:r>
            <a:r>
              <a:rPr dirty="0" sz="1400" spc="-10" i="1">
                <a:latin typeface="Times New Roman"/>
                <a:cs typeface="Times New Roman"/>
              </a:rPr>
              <a:t>i</a:t>
            </a:r>
            <a:r>
              <a:rPr dirty="0" sz="1400" spc="5" i="1">
                <a:latin typeface="Times New Roman"/>
                <a:cs typeface="Times New Roman"/>
              </a:rPr>
              <a:t>n</a:t>
            </a:r>
            <a:r>
              <a:rPr dirty="0" sz="1400" i="1">
                <a:latin typeface="Times New Roman"/>
                <a:cs typeface="Times New Roman"/>
              </a:rPr>
              <a:t>e</a:t>
            </a:r>
            <a:r>
              <a:rPr dirty="0" sz="1400" spc="165" i="1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3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S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5">
                <a:latin typeface="Times New Roman"/>
                <a:cs typeface="Times New Roman"/>
              </a:rPr>
              <a:t>p</a:t>
            </a:r>
            <a:r>
              <a:rPr dirty="0" sz="1400" spc="5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-25">
                <a:latin typeface="Times New Roman"/>
                <a:cs typeface="Times New Roman"/>
              </a:rPr>
              <a:t>m</a:t>
            </a:r>
            <a:r>
              <a:rPr dirty="0" sz="1400" spc="5">
                <a:latin typeface="Times New Roman"/>
                <a:cs typeface="Times New Roman"/>
              </a:rPr>
              <a:t>b</a:t>
            </a:r>
            <a:r>
              <a:rPr dirty="0" sz="1400">
                <a:latin typeface="Times New Roman"/>
                <a:cs typeface="Times New Roman"/>
              </a:rPr>
              <a:t>er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2015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DO</a:t>
            </a:r>
            <a:r>
              <a:rPr dirty="0" sz="1400">
                <a:latin typeface="Times New Roman"/>
                <a:cs typeface="Times New Roman"/>
              </a:rPr>
              <a:t>I: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10</a:t>
            </a:r>
            <a:r>
              <a:rPr dirty="0" sz="1400" spc="-5">
                <a:latin typeface="Times New Roman"/>
                <a:cs typeface="Times New Roman"/>
              </a:rPr>
              <a:t>.</a:t>
            </a:r>
            <a:r>
              <a:rPr dirty="0" sz="1400" spc="-45">
                <a:latin typeface="Times New Roman"/>
                <a:cs typeface="Times New Roman"/>
              </a:rPr>
              <a:t>1</a:t>
            </a:r>
            <a:r>
              <a:rPr dirty="0" sz="1400" spc="5">
                <a:latin typeface="Times New Roman"/>
                <a:cs typeface="Times New Roman"/>
              </a:rPr>
              <a:t>12</a:t>
            </a:r>
            <a:r>
              <a:rPr dirty="0" sz="1400" spc="-10">
                <a:latin typeface="Times New Roman"/>
                <a:cs typeface="Times New Roman"/>
              </a:rPr>
              <a:t>6</a:t>
            </a:r>
            <a:r>
              <a:rPr dirty="0" sz="1400" spc="5">
                <a:latin typeface="Times New Roman"/>
                <a:cs typeface="Times New Roman"/>
              </a:rPr>
              <a:t>/</a:t>
            </a:r>
            <a:r>
              <a:rPr dirty="0" sz="1400" spc="-10">
                <a:latin typeface="Times New Roman"/>
                <a:cs typeface="Times New Roman"/>
              </a:rPr>
              <a:t>s</a:t>
            </a:r>
            <a:r>
              <a:rPr dirty="0" sz="1400">
                <a:latin typeface="Times New Roman"/>
                <a:cs typeface="Times New Roman"/>
              </a:rPr>
              <a:t>c</a:t>
            </a: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-10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ce</a:t>
            </a:r>
            <a:r>
              <a:rPr dirty="0" sz="1400" spc="-5">
                <a:latin typeface="Times New Roman"/>
                <a:cs typeface="Times New Roman"/>
              </a:rPr>
              <a:t>.</a:t>
            </a:r>
            <a:r>
              <a:rPr dirty="0" sz="1400">
                <a:latin typeface="Times New Roman"/>
                <a:cs typeface="Times New Roman"/>
              </a:rPr>
              <a:t>aac</a:t>
            </a:r>
            <a:r>
              <a:rPr dirty="0" sz="1400" spc="5">
                <a:latin typeface="Times New Roman"/>
                <a:cs typeface="Times New Roman"/>
              </a:rPr>
              <a:t>6</a:t>
            </a:r>
            <a:r>
              <a:rPr dirty="0" sz="1400" spc="-10">
                <a:latin typeface="Times New Roman"/>
                <a:cs typeface="Times New Roman"/>
              </a:rPr>
              <a:t>0</a:t>
            </a:r>
            <a:r>
              <a:rPr dirty="0" sz="1400" spc="5">
                <a:latin typeface="Times New Roman"/>
                <a:cs typeface="Times New Roman"/>
              </a:rPr>
              <a:t>89</a:t>
            </a:r>
            <a:endParaRPr sz="1400">
              <a:latin typeface="Times New Roman"/>
              <a:cs typeface="Times New Roman"/>
            </a:endParaRPr>
          </a:p>
          <a:p>
            <a:pPr algn="just" marL="13335">
              <a:lnSpc>
                <a:spcPct val="100000"/>
              </a:lnSpc>
              <a:spcBef>
                <a:spcPts val="110"/>
              </a:spcBef>
            </a:pPr>
            <a:r>
              <a:rPr dirty="0" sz="1100" spc="-5">
                <a:latin typeface="Arial"/>
                <a:cs typeface="Arial"/>
              </a:rPr>
              <a:t>Re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5">
                <a:latin typeface="Arial"/>
                <a:cs typeface="Arial"/>
              </a:rPr>
              <a:t>ea</a:t>
            </a:r>
            <a:r>
              <a:rPr dirty="0" sz="1100">
                <a:latin typeface="Arial"/>
                <a:cs typeface="Arial"/>
              </a:rPr>
              <a:t>rch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5">
                <a:latin typeface="Arial"/>
                <a:cs typeface="Arial"/>
              </a:rPr>
              <a:t>uppo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3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S </a:t>
            </a:r>
            <a:r>
              <a:rPr dirty="0" sz="1100" spc="-5">
                <a:latin typeface="Arial"/>
                <a:cs typeface="Arial"/>
              </a:rPr>
              <a:t>Na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iona</a:t>
            </a:r>
            <a:r>
              <a:rPr dirty="0" sz="1100">
                <a:latin typeface="Arial"/>
                <a:cs typeface="Arial"/>
              </a:rPr>
              <a:t>l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5">
                <a:latin typeface="Arial"/>
                <a:cs typeface="Arial"/>
              </a:rPr>
              <a:t>ien</a:t>
            </a:r>
            <a:r>
              <a:rPr dirty="0" sz="1100">
                <a:latin typeface="Arial"/>
                <a:cs typeface="Arial"/>
              </a:rPr>
              <a:t>ce </a:t>
            </a:r>
            <a:r>
              <a:rPr dirty="0" sz="1100" spc="-5">
                <a:latin typeface="Arial"/>
                <a:cs typeface="Arial"/>
              </a:rPr>
              <a:t>Founda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5">
                <a:latin typeface="Arial"/>
                <a:cs typeface="Arial"/>
              </a:rPr>
              <a:t>on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rmy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Re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5">
                <a:latin typeface="Arial"/>
                <a:cs typeface="Arial"/>
              </a:rPr>
              <a:t>ea</a:t>
            </a:r>
            <a:r>
              <a:rPr dirty="0" sz="1100">
                <a:latin typeface="Arial"/>
                <a:cs typeface="Arial"/>
              </a:rPr>
              <a:t>rch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Off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3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20">
                <a:latin typeface="Arial"/>
                <a:cs typeface="Arial"/>
              </a:rPr>
              <a:t> M</a:t>
            </a:r>
            <a:r>
              <a:rPr dirty="0" sz="1100" spc="-5">
                <a:latin typeface="Arial"/>
                <a:cs typeface="Arial"/>
              </a:rPr>
              <a:t>oo</a:t>
            </a:r>
            <a:r>
              <a:rPr dirty="0" sz="1100">
                <a:latin typeface="Arial"/>
                <a:cs typeface="Arial"/>
              </a:rPr>
              <a:t>re </a:t>
            </a:r>
            <a:r>
              <a:rPr dirty="0" sz="1100" spc="-5">
                <a:latin typeface="Arial"/>
                <a:cs typeface="Arial"/>
              </a:rPr>
              <a:t>Founda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ion.</a:t>
            </a:r>
            <a:endParaRPr sz="11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75501" y="3060108"/>
            <a:ext cx="2102485" cy="388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300" spc="-10">
                <a:latin typeface="Times New Roman"/>
                <a:cs typeface="Times New Roman"/>
              </a:rPr>
              <a:t>(A)</a:t>
            </a:r>
            <a:r>
              <a:rPr dirty="0" sz="1300" spc="-15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Times New Roman"/>
                <a:cs typeface="Times New Roman"/>
              </a:rPr>
              <a:t>The</a:t>
            </a:r>
            <a:r>
              <a:rPr dirty="0" sz="1300" spc="10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Times New Roman"/>
                <a:cs typeface="Times New Roman"/>
              </a:rPr>
              <a:t>handedness</a:t>
            </a:r>
            <a:r>
              <a:rPr dirty="0" sz="1300" spc="-5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Times New Roman"/>
                <a:cs typeface="Times New Roman"/>
              </a:rPr>
              <a:t>inherent</a:t>
            </a:r>
            <a:r>
              <a:rPr dirty="0" sz="1300" spc="10">
                <a:latin typeface="Times New Roman"/>
                <a:cs typeface="Times New Roman"/>
              </a:rPr>
              <a:t> </a:t>
            </a:r>
            <a:r>
              <a:rPr dirty="0" sz="1300" spc="-5">
                <a:latin typeface="Times New Roman"/>
                <a:cs typeface="Times New Roman"/>
              </a:rPr>
              <a:t>in</a:t>
            </a:r>
            <a:r>
              <a:rPr dirty="0" sz="1300" spc="-5">
                <a:latin typeface="Times New Roman"/>
                <a:cs typeface="Times New Roman"/>
              </a:rPr>
              <a:t> </a:t>
            </a:r>
            <a:r>
              <a:rPr dirty="0" sz="1300" spc="-30">
                <a:latin typeface="Times New Roman"/>
                <a:cs typeface="Times New Roman"/>
              </a:rPr>
              <a:t>m</a:t>
            </a:r>
            <a:r>
              <a:rPr dirty="0" sz="1300" spc="-5">
                <a:latin typeface="Times New Roman"/>
                <a:cs typeface="Times New Roman"/>
              </a:rPr>
              <a:t>assless</a:t>
            </a:r>
            <a:r>
              <a:rPr dirty="0" sz="1300" spc="-5">
                <a:latin typeface="Times New Roman"/>
                <a:cs typeface="Times New Roman"/>
              </a:rPr>
              <a:t> </a:t>
            </a:r>
            <a:r>
              <a:rPr dirty="0" sz="1300" spc="-5">
                <a:latin typeface="Times New Roman"/>
                <a:cs typeface="Times New Roman"/>
              </a:rPr>
              <a:t>particles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4887" y="1331763"/>
            <a:ext cx="20955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b="1">
                <a:latin typeface="Times New Roman"/>
                <a:cs typeface="Times New Roman"/>
              </a:rPr>
              <a:t>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63439" y="1293841"/>
            <a:ext cx="1955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b="1">
                <a:latin typeface="Times New Roman"/>
                <a:cs typeface="Times New Roman"/>
              </a:rPr>
              <a:t>B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929628" y="1109472"/>
            <a:ext cx="1967483" cy="18623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6203343" y="1159206"/>
            <a:ext cx="815340" cy="622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360"/>
              </a:lnSpc>
            </a:pPr>
            <a:r>
              <a:rPr dirty="0" baseline="23611" sz="3000" b="1">
                <a:latin typeface="Times New Roman"/>
                <a:cs typeface="Times New Roman"/>
              </a:rPr>
              <a:t>C </a:t>
            </a:r>
            <a:r>
              <a:rPr dirty="0" baseline="23611" sz="3000" spc="-307" b="1">
                <a:latin typeface="Times New Roman"/>
                <a:cs typeface="Times New Roman"/>
              </a:rPr>
              <a:t> </a:t>
            </a:r>
            <a:r>
              <a:rPr dirty="0" sz="1600" spc="-15">
                <a:latin typeface="Times New Roman"/>
                <a:cs typeface="Times New Roman"/>
              </a:rPr>
              <a:t>A</a:t>
            </a:r>
            <a:r>
              <a:rPr dirty="0" sz="1600" spc="-5">
                <a:latin typeface="Times New Roman"/>
                <a:cs typeface="Times New Roman"/>
              </a:rPr>
              <a:t>x</a:t>
            </a:r>
            <a:r>
              <a:rPr dirty="0" sz="1600" spc="-10">
                <a:latin typeface="Times New Roman"/>
                <a:cs typeface="Times New Roman"/>
              </a:rPr>
              <a:t>ial</a:t>
            </a:r>
            <a:endParaRPr sz="1600">
              <a:latin typeface="Times New Roman"/>
              <a:cs typeface="Times New Roman"/>
            </a:endParaRPr>
          </a:p>
          <a:p>
            <a:pPr marL="297180">
              <a:lnSpc>
                <a:spcPts val="1880"/>
              </a:lnSpc>
            </a:pPr>
            <a:r>
              <a:rPr dirty="0" sz="1600" spc="-5">
                <a:latin typeface="Times New Roman"/>
                <a:cs typeface="Times New Roman"/>
              </a:rPr>
              <a:t>p</a:t>
            </a:r>
            <a:r>
              <a:rPr dirty="0" sz="1600" spc="-5">
                <a:latin typeface="Times New Roman"/>
                <a:cs typeface="Times New Roman"/>
              </a:rPr>
              <a:t>l</a:t>
            </a:r>
            <a:r>
              <a:rPr dirty="0" sz="1600" spc="-5">
                <a:latin typeface="Times New Roman"/>
                <a:cs typeface="Times New Roman"/>
              </a:rPr>
              <a:t>u</a:t>
            </a:r>
            <a:r>
              <a:rPr dirty="0" sz="1600" spc="-45">
                <a:latin typeface="Times New Roman"/>
                <a:cs typeface="Times New Roman"/>
              </a:rPr>
              <a:t>m</a:t>
            </a:r>
            <a:r>
              <a:rPr dirty="0" sz="1600" spc="-10">
                <a:latin typeface="Times New Roman"/>
                <a:cs typeface="Times New Roman"/>
              </a:rPr>
              <a:t>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930390" y="1536953"/>
            <a:ext cx="716915" cy="652145"/>
          </a:xfrm>
          <a:custGeom>
            <a:avLst/>
            <a:gdLst/>
            <a:ahLst/>
            <a:cxnLst/>
            <a:rect l="l" t="t" r="r" b="b"/>
            <a:pathLst>
              <a:path w="716915" h="652144">
                <a:moveTo>
                  <a:pt x="0" y="0"/>
                </a:moveTo>
                <a:lnTo>
                  <a:pt x="716495" y="651878"/>
                </a:lnTo>
              </a:path>
            </a:pathLst>
          </a:custGeom>
          <a:ln w="19812">
            <a:solidFill>
              <a:srgbClr val="007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611851" y="2152103"/>
            <a:ext cx="82550" cy="80010"/>
          </a:xfrm>
          <a:custGeom>
            <a:avLst/>
            <a:gdLst/>
            <a:ahLst/>
            <a:cxnLst/>
            <a:rect l="l" t="t" r="r" b="b"/>
            <a:pathLst>
              <a:path w="82550" h="80010">
                <a:moveTo>
                  <a:pt x="51282" y="0"/>
                </a:moveTo>
                <a:lnTo>
                  <a:pt x="0" y="56362"/>
                </a:lnTo>
                <a:lnTo>
                  <a:pt x="82003" y="79463"/>
                </a:lnTo>
                <a:lnTo>
                  <a:pt x="51282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370832" y="1045464"/>
            <a:ext cx="1272539" cy="196748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96468" y="1109472"/>
            <a:ext cx="2177795" cy="189128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3355340" y="3098237"/>
            <a:ext cx="2729230" cy="388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300" spc="-10">
                <a:latin typeface="Times New Roman"/>
                <a:cs typeface="Times New Roman"/>
              </a:rPr>
              <a:t>(B)</a:t>
            </a:r>
            <a:r>
              <a:rPr dirty="0" sz="1300" spc="-15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Times New Roman"/>
                <a:cs typeface="Times New Roman"/>
              </a:rPr>
              <a:t>The</a:t>
            </a:r>
            <a:r>
              <a:rPr dirty="0" sz="1300" spc="10">
                <a:latin typeface="Times New Roman"/>
                <a:cs typeface="Times New Roman"/>
              </a:rPr>
              <a:t> </a:t>
            </a:r>
            <a:r>
              <a:rPr dirty="0" sz="1300" spc="-30">
                <a:latin typeface="Times New Roman"/>
                <a:cs typeface="Times New Roman"/>
              </a:rPr>
              <a:t>m</a:t>
            </a:r>
            <a:r>
              <a:rPr dirty="0" sz="1300" spc="-5">
                <a:latin typeface="Times New Roman"/>
                <a:cs typeface="Times New Roman"/>
              </a:rPr>
              <a:t>assless</a:t>
            </a:r>
            <a:r>
              <a:rPr dirty="0" sz="1300" spc="-5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Times New Roman"/>
                <a:cs typeface="Times New Roman"/>
              </a:rPr>
              <a:t>Dirac</a:t>
            </a:r>
            <a:r>
              <a:rPr dirty="0" sz="1300" spc="10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Times New Roman"/>
                <a:cs typeface="Times New Roman"/>
              </a:rPr>
              <a:t>cone</a:t>
            </a:r>
            <a:r>
              <a:rPr dirty="0" sz="1300" spc="-5">
                <a:latin typeface="Times New Roman"/>
                <a:cs typeface="Times New Roman"/>
              </a:rPr>
              <a:t> </a:t>
            </a:r>
            <a:r>
              <a:rPr dirty="0" sz="1300" spc="-5">
                <a:latin typeface="Times New Roman"/>
                <a:cs typeface="Times New Roman"/>
              </a:rPr>
              <a:t>splits</a:t>
            </a:r>
            <a:r>
              <a:rPr dirty="0" sz="1300" spc="-5">
                <a:latin typeface="Times New Roman"/>
                <a:cs typeface="Times New Roman"/>
              </a:rPr>
              <a:t> </a:t>
            </a:r>
            <a:r>
              <a:rPr dirty="0" sz="1300" spc="-5">
                <a:latin typeface="Times New Roman"/>
                <a:cs typeface="Times New Roman"/>
              </a:rPr>
              <a:t>into</a:t>
            </a:r>
            <a:r>
              <a:rPr dirty="0" sz="1300" spc="10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Times New Roman"/>
                <a:cs typeface="Times New Roman"/>
              </a:rPr>
              <a:t>2</a:t>
            </a:r>
            <a:r>
              <a:rPr dirty="0" sz="1300" spc="-5">
                <a:latin typeface="Times New Roman"/>
                <a:cs typeface="Times New Roman"/>
              </a:rPr>
              <a:t> </a:t>
            </a:r>
            <a:r>
              <a:rPr dirty="0" sz="1300" spc="-135">
                <a:latin typeface="Times New Roman"/>
                <a:cs typeface="Times New Roman"/>
              </a:rPr>
              <a:t>W</a:t>
            </a:r>
            <a:r>
              <a:rPr dirty="0" sz="1300" spc="-10">
                <a:latin typeface="Times New Roman"/>
                <a:cs typeface="Times New Roman"/>
              </a:rPr>
              <a:t>e</a:t>
            </a:r>
            <a:r>
              <a:rPr dirty="0" sz="1300" spc="-50">
                <a:latin typeface="Times New Roman"/>
                <a:cs typeface="Times New Roman"/>
              </a:rPr>
              <a:t>y</a:t>
            </a:r>
            <a:r>
              <a:rPr dirty="0" sz="1300" spc="-5">
                <a:latin typeface="Times New Roman"/>
                <a:cs typeface="Times New Roman"/>
              </a:rPr>
              <a:t>l</a:t>
            </a:r>
            <a:r>
              <a:rPr dirty="0" sz="1300" spc="55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Times New Roman"/>
                <a:cs typeface="Times New Roman"/>
              </a:rPr>
              <a:t>cones</a:t>
            </a:r>
            <a:r>
              <a:rPr dirty="0" sz="1300" spc="-5">
                <a:latin typeface="Times New Roman"/>
                <a:cs typeface="Times New Roman"/>
              </a:rPr>
              <a:t> </a:t>
            </a:r>
            <a:r>
              <a:rPr dirty="0" sz="1300" spc="-5">
                <a:latin typeface="Times New Roman"/>
                <a:cs typeface="Times New Roman"/>
              </a:rPr>
              <a:t>in</a:t>
            </a:r>
            <a:r>
              <a:rPr dirty="0" sz="1300" spc="-5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Times New Roman"/>
                <a:cs typeface="Times New Roman"/>
              </a:rPr>
              <a:t>a</a:t>
            </a:r>
            <a:r>
              <a:rPr dirty="0" sz="1300" spc="-5">
                <a:latin typeface="Times New Roman"/>
                <a:cs typeface="Times New Roman"/>
              </a:rPr>
              <a:t> </a:t>
            </a:r>
            <a:r>
              <a:rPr dirty="0" sz="1300" spc="-30">
                <a:latin typeface="Times New Roman"/>
                <a:cs typeface="Times New Roman"/>
              </a:rPr>
              <a:t>m</a:t>
            </a:r>
            <a:r>
              <a:rPr dirty="0" sz="1300" spc="-10">
                <a:latin typeface="Times New Roman"/>
                <a:cs typeface="Times New Roman"/>
              </a:rPr>
              <a:t>agnetic</a:t>
            </a:r>
            <a:r>
              <a:rPr dirty="0" sz="1300" spc="20">
                <a:latin typeface="Times New Roman"/>
                <a:cs typeface="Times New Roman"/>
              </a:rPr>
              <a:t> </a:t>
            </a:r>
            <a:r>
              <a:rPr dirty="0" sz="1300" spc="0">
                <a:latin typeface="Times New Roman"/>
                <a:cs typeface="Times New Roman"/>
              </a:rPr>
              <a:t>f</a:t>
            </a:r>
            <a:r>
              <a:rPr dirty="0" sz="1300" spc="-5">
                <a:latin typeface="Times New Roman"/>
                <a:cs typeface="Times New Roman"/>
              </a:rPr>
              <a:t>ield</a:t>
            </a:r>
            <a:r>
              <a:rPr dirty="0" sz="1300" spc="-5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B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378401" y="3189573"/>
            <a:ext cx="2607310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300" spc="-10">
                <a:latin typeface="Times New Roman"/>
                <a:cs typeface="Times New Roman"/>
              </a:rPr>
              <a:t>(C)</a:t>
            </a:r>
            <a:r>
              <a:rPr dirty="0" sz="1300" spc="-15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Times New Roman"/>
                <a:cs typeface="Times New Roman"/>
              </a:rPr>
              <a:t>The</a:t>
            </a:r>
            <a:r>
              <a:rPr dirty="0" sz="1300" spc="10">
                <a:latin typeface="Times New Roman"/>
                <a:cs typeface="Times New Roman"/>
              </a:rPr>
              <a:t> </a:t>
            </a:r>
            <a:r>
              <a:rPr dirty="0" sz="1300" spc="-5">
                <a:latin typeface="Times New Roman"/>
                <a:cs typeface="Times New Roman"/>
              </a:rPr>
              <a:t>axial</a:t>
            </a:r>
            <a:r>
              <a:rPr dirty="0" sz="1300" spc="-5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Times New Roman"/>
                <a:cs typeface="Times New Roman"/>
              </a:rPr>
              <a:t>plu</a:t>
            </a:r>
            <a:r>
              <a:rPr dirty="0" sz="1300" spc="-30">
                <a:latin typeface="Times New Roman"/>
                <a:cs typeface="Times New Roman"/>
              </a:rPr>
              <a:t>m</a:t>
            </a:r>
            <a:r>
              <a:rPr dirty="0" sz="1300" spc="-10">
                <a:latin typeface="Times New Roman"/>
                <a:cs typeface="Times New Roman"/>
              </a:rPr>
              <a:t>e</a:t>
            </a:r>
            <a:r>
              <a:rPr dirty="0" sz="1300" spc="20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Times New Roman"/>
                <a:cs typeface="Times New Roman"/>
              </a:rPr>
              <a:t>observed</a:t>
            </a:r>
            <a:r>
              <a:rPr dirty="0" sz="1300" spc="10">
                <a:latin typeface="Times New Roman"/>
                <a:cs typeface="Times New Roman"/>
              </a:rPr>
              <a:t> </a:t>
            </a:r>
            <a:r>
              <a:rPr dirty="0" sz="1300" spc="-5">
                <a:latin typeface="Times New Roman"/>
                <a:cs typeface="Times New Roman"/>
              </a:rPr>
              <a:t>in</a:t>
            </a:r>
            <a:r>
              <a:rPr dirty="0" sz="1300" spc="-5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Times New Roman"/>
                <a:cs typeface="Times New Roman"/>
              </a:rPr>
              <a:t>Na</a:t>
            </a:r>
            <a:r>
              <a:rPr dirty="0" baseline="-19607" sz="1275">
                <a:latin typeface="Times New Roman"/>
                <a:cs typeface="Times New Roman"/>
              </a:rPr>
              <a:t>3</a:t>
            </a:r>
            <a:r>
              <a:rPr dirty="0" sz="1300" spc="-10">
                <a:latin typeface="Times New Roman"/>
                <a:cs typeface="Times New Roman"/>
              </a:rPr>
              <a:t>Bi</a:t>
            </a:r>
            <a:endParaRPr sz="1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Hollis Wickman</dc:creator>
  <dc:title>No Slide Title</dc:title>
  <dcterms:created xsi:type="dcterms:W3CDTF">2015-12-04T13:44:14Z</dcterms:created>
  <dcterms:modified xsi:type="dcterms:W3CDTF">2015-12-04T13:44:14Z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2015-12-02T00:00:00Z</vt:filetime>
  </property>
  <property fmtid="{D5CDD505-2E9C-101B-9397-08002B2CF9AE}" pid="3" name="LastSaved">
    <vt:filetime>2015-12-04T00:00:00Z</vt:filetime>
  </property>
</Properties>
</file>