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077595"/>
          </a:xfrm>
          <a:custGeom>
            <a:avLst/>
            <a:gdLst/>
            <a:ahLst/>
            <a:cxnLst/>
            <a:rect l="l" t="t" r="r" b="b"/>
            <a:pathLst>
              <a:path w="9144000" h="1077595">
                <a:moveTo>
                  <a:pt x="0" y="1077467"/>
                </a:moveTo>
                <a:lnTo>
                  <a:pt x="9144000" y="1077467"/>
                </a:lnTo>
                <a:lnTo>
                  <a:pt x="9144000" y="0"/>
                </a:lnTo>
                <a:lnTo>
                  <a:pt x="0" y="0"/>
                </a:lnTo>
                <a:lnTo>
                  <a:pt x="0" y="10774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3050" y="102107"/>
            <a:ext cx="60579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1028" y="1138300"/>
            <a:ext cx="8901943" cy="413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notesSlide" Target="../notesSlides/notesSlide1.xml"/><Relationship Id="rId7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92125">
              <a:lnSpc>
                <a:spcPct val="100000"/>
              </a:lnSpc>
            </a:pPr>
            <a:r>
              <a:rPr dirty="0" spc="5"/>
              <a:t>Sem</a:t>
            </a:r>
            <a:r>
              <a:rPr dirty="0" spc="-10"/>
              <a:t>ic</a:t>
            </a:r>
            <a:r>
              <a:rPr dirty="0" spc="-10"/>
              <a:t>o</a:t>
            </a:r>
            <a:r>
              <a:rPr dirty="0" spc="-20"/>
              <a:t>ndu</a:t>
            </a:r>
            <a:r>
              <a:rPr dirty="0"/>
              <a:t>c</a:t>
            </a:r>
            <a:r>
              <a:rPr dirty="0" spc="-30"/>
              <a:t>t</a:t>
            </a:r>
            <a:r>
              <a:rPr dirty="0" spc="5"/>
              <a:t>o</a:t>
            </a:r>
            <a:r>
              <a:rPr dirty="0"/>
              <a:t>r</a:t>
            </a:r>
            <a:r>
              <a:rPr dirty="0" spc="-40"/>
              <a:t> </a:t>
            </a:r>
            <a:r>
              <a:rPr dirty="0" spc="-5"/>
              <a:t>D</a:t>
            </a:r>
            <a:r>
              <a:rPr dirty="0" spc="-10"/>
              <a:t>o</a:t>
            </a:r>
            <a:r>
              <a:rPr dirty="0" spc="-20"/>
              <a:t>ubl</a:t>
            </a:r>
            <a:r>
              <a:rPr dirty="0"/>
              <a:t>e </a:t>
            </a:r>
            <a:r>
              <a:rPr dirty="0" spc="-5"/>
              <a:t>Q</a:t>
            </a:r>
            <a:r>
              <a:rPr dirty="0" spc="-20"/>
              <a:t>u</a:t>
            </a:r>
            <a:r>
              <a:rPr dirty="0" spc="-15"/>
              <a:t>a</a:t>
            </a:r>
            <a:r>
              <a:rPr dirty="0" spc="-45"/>
              <a:t>n</a:t>
            </a:r>
            <a:r>
              <a:rPr dirty="0" spc="-20"/>
              <a:t>tu</a:t>
            </a:r>
            <a:r>
              <a:rPr dirty="0"/>
              <a:t>m</a:t>
            </a:r>
            <a:r>
              <a:rPr dirty="0" spc="25"/>
              <a:t> </a:t>
            </a:r>
            <a:r>
              <a:rPr dirty="0" spc="-5"/>
              <a:t>D</a:t>
            </a:r>
            <a:r>
              <a:rPr dirty="0" spc="-10"/>
              <a:t>o</a:t>
            </a:r>
            <a:r>
              <a:rPr dirty="0" spc="-10"/>
              <a:t>t</a:t>
            </a:r>
            <a:r>
              <a:rPr dirty="0" spc="-10"/>
              <a:t> </a:t>
            </a:r>
            <a:r>
              <a:rPr dirty="0"/>
              <a:t>M</a:t>
            </a:r>
            <a:r>
              <a:rPr dirty="0" spc="-15"/>
              <a:t>as</a:t>
            </a:r>
            <a:r>
              <a:rPr dirty="0"/>
              <a:t>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11807" y="453390"/>
            <a:ext cx="5118735" cy="565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2019">
              <a:lnSpc>
                <a:spcPct val="100000"/>
              </a:lnSpc>
            </a:pP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DMR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1409556</a:t>
            </a:r>
            <a:r>
              <a:rPr dirty="0" sz="18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1420541)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600" spc="-19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u,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C.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15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M.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Gu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ans,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M.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3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 spc="-15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4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761999" cy="827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1028" y="1138300"/>
            <a:ext cx="4110990" cy="4130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35">
                <a:latin typeface="Calibri"/>
                <a:cs typeface="Calibri"/>
              </a:rPr>
              <a:t>n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nal</a:t>
            </a:r>
            <a:r>
              <a:rPr dirty="0" sz="1600">
                <a:latin typeface="Calibri"/>
                <a:cs typeface="Calibri"/>
              </a:rPr>
              <a:t>   </a:t>
            </a:r>
            <a:r>
              <a:rPr dirty="0" sz="1600" spc="-15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   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20">
                <a:latin typeface="Calibri"/>
                <a:cs typeface="Calibri"/>
              </a:rPr>
              <a:t>om</a:t>
            </a:r>
            <a:r>
              <a:rPr dirty="0" sz="1600">
                <a:latin typeface="Calibri"/>
                <a:cs typeface="Calibri"/>
              </a:rPr>
              <a:t>p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s: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-45">
                <a:latin typeface="Calibri"/>
                <a:cs typeface="Calibri"/>
              </a:rPr>
              <a:t>g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me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u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35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v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25">
                <a:latin typeface="Calibri"/>
                <a:cs typeface="Calibri"/>
              </a:rPr>
              <a:t>y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gy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u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c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e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h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</a:t>
            </a:r>
            <a:r>
              <a:rPr dirty="0" sz="1600" spc="-15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25">
                <a:latin typeface="Calibri"/>
                <a:cs typeface="Calibri"/>
              </a:rPr>
              <a:t>e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and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U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it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Ma</a:t>
            </a:r>
            <a:r>
              <a:rPr dirty="0" sz="1600" spc="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y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and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J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Q</a:t>
            </a:r>
            <a:r>
              <a:rPr dirty="0" sz="1600" spc="-10">
                <a:latin typeface="Calibri"/>
                <a:cs typeface="Calibri"/>
              </a:rPr>
              <a:t>ua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um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25">
                <a:latin typeface="Calibri"/>
                <a:cs typeface="Calibri"/>
              </a:rPr>
              <a:t>s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25">
                <a:latin typeface="Calibri"/>
                <a:cs typeface="Calibri"/>
              </a:rPr>
              <a:t>u</a:t>
            </a:r>
            <a:r>
              <a:rPr dirty="0" sz="1600" spc="-20">
                <a:latin typeface="Calibri"/>
                <a:cs typeface="Calibri"/>
              </a:rPr>
              <a:t>te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35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m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2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55">
                <a:latin typeface="Calibri"/>
                <a:cs typeface="Calibri"/>
              </a:rPr>
              <a:t>r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14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nan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14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0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b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unn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ev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The</a:t>
            </a:r>
            <a:r>
              <a:rPr dirty="0" sz="1600" spc="-10">
                <a:latin typeface="Calibri"/>
                <a:cs typeface="Calibri"/>
              </a:rPr>
              <a:t>  </a:t>
            </a:r>
            <a:r>
              <a:rPr dirty="0" sz="1600" spc="170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g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me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u</a:t>
            </a:r>
            <a:r>
              <a:rPr dirty="0" sz="1600" spc="-15">
                <a:latin typeface="Calibri"/>
                <a:cs typeface="Calibri"/>
              </a:rPr>
              <a:t>m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1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ov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 spc="-10">
                <a:latin typeface="Calibri"/>
                <a:cs typeface="Calibri"/>
              </a:rPr>
              <a:t>p</a:t>
            </a:r>
            <a:r>
              <a:rPr dirty="0" sz="1600" spc="-15">
                <a:latin typeface="Calibri"/>
                <a:cs typeface="Calibri"/>
              </a:rPr>
              <a:t>l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3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ti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25">
                <a:latin typeface="Calibri"/>
                <a:cs typeface="Calibri"/>
              </a:rPr>
              <a:t>ow</a:t>
            </a:r>
            <a:r>
              <a:rPr dirty="0" sz="1600" spc="-3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f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q</a:t>
            </a:r>
            <a:r>
              <a:rPr dirty="0" sz="1600">
                <a:latin typeface="Calibri"/>
                <a:cs typeface="Calibri"/>
              </a:rPr>
              <a:t>u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li</a:t>
            </a:r>
            <a:r>
              <a:rPr dirty="0" sz="1600" spc="-10">
                <a:latin typeface="Calibri"/>
                <a:cs typeface="Calibri"/>
              </a:rPr>
              <a:t>g</a:t>
            </a:r>
            <a:r>
              <a:rPr dirty="0" sz="1600" spc="-35">
                <a:latin typeface="Calibri"/>
                <a:cs typeface="Calibri"/>
              </a:rPr>
              <a:t>h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25">
                <a:latin typeface="Calibri"/>
                <a:cs typeface="Calibri"/>
              </a:rPr>
              <a:t>wo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sem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ndu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ub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qua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um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</a:t>
            </a:r>
            <a:r>
              <a:rPr dirty="0" sz="1600">
                <a:latin typeface="Calibri"/>
                <a:cs typeface="Calibri"/>
              </a:rPr>
              <a:t>D</a:t>
            </a:r>
            <a:r>
              <a:rPr dirty="0" sz="1600" spc="-25">
                <a:latin typeface="Calibri"/>
                <a:cs typeface="Calibri"/>
              </a:rPr>
              <a:t>Q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s</a:t>
            </a:r>
            <a:r>
              <a:rPr dirty="0" sz="1600" spc="-10">
                <a:latin typeface="Calibri"/>
                <a:cs typeface="Calibri"/>
              </a:rPr>
              <a:t>)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3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25">
                <a:latin typeface="Calibri"/>
                <a:cs typeface="Calibri"/>
              </a:rPr>
              <a:t>Q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r</a:t>
            </a:r>
            <a:r>
              <a:rPr dirty="0" sz="1600" spc="-20">
                <a:latin typeface="Calibri"/>
                <a:cs typeface="Calibri"/>
              </a:rPr>
              <a:t>me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20">
                <a:latin typeface="Calibri"/>
                <a:cs typeface="Calibri"/>
              </a:rPr>
              <a:t>g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nan</a:t>
            </a:r>
            <a:r>
              <a:rPr dirty="0" sz="1600" spc="-25">
                <a:latin typeface="Calibri"/>
                <a:cs typeface="Calibri"/>
              </a:rPr>
              <a:t>o</a:t>
            </a:r>
            <a:r>
              <a:rPr dirty="0" sz="1600" spc="-20">
                <a:latin typeface="Calibri"/>
                <a:cs typeface="Calibri"/>
              </a:rPr>
              <a:t>w</a:t>
            </a:r>
            <a:r>
              <a:rPr dirty="0" sz="1600" spc="5">
                <a:latin typeface="Calibri"/>
                <a:cs typeface="Calibri"/>
              </a:rPr>
              <a:t>i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5</a:t>
            </a:r>
            <a:r>
              <a:rPr dirty="0" sz="1600" spc="-10">
                <a:latin typeface="Calibri"/>
                <a:cs typeface="Calibri"/>
              </a:rPr>
              <a:t>0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9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nm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 spc="-25">
                <a:latin typeface="Calibri"/>
                <a:cs typeface="Calibri"/>
              </a:rPr>
              <a:t>e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75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9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</a:t>
            </a:r>
            <a:r>
              <a:rPr dirty="0" sz="1600" spc="-5">
                <a:latin typeface="Calibri"/>
                <a:cs typeface="Calibri"/>
              </a:rPr>
              <a:t>r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9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fl</a:t>
            </a:r>
            <a:r>
              <a:rPr dirty="0" sz="1600" spc="-25">
                <a:latin typeface="Calibri"/>
                <a:cs typeface="Calibri"/>
              </a:rPr>
              <a:t>o</a:t>
            </a:r>
            <a:r>
              <a:rPr dirty="0" sz="1600" spc="-15">
                <a:latin typeface="Calibri"/>
                <a:cs typeface="Calibri"/>
              </a:rPr>
              <a:t>w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9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he</a:t>
            </a:r>
            <a:r>
              <a:rPr dirty="0" sz="1600" spc="1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25">
                <a:latin typeface="Calibri"/>
                <a:cs typeface="Calibri"/>
              </a:rPr>
              <a:t>Q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65">
                <a:latin typeface="Calibri"/>
                <a:cs typeface="Calibri"/>
              </a:rPr>
              <a:t>k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10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b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 spc="1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ec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unn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e</a:t>
            </a:r>
            <a:r>
              <a:rPr dirty="0" sz="1600" spc="-15">
                <a:latin typeface="Calibri"/>
                <a:cs typeface="Calibri"/>
              </a:rPr>
              <a:t>ve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ow</a:t>
            </a:r>
            <a:r>
              <a:rPr dirty="0" sz="1600" spc="-10">
                <a:latin typeface="Calibri"/>
                <a:cs typeface="Calibri"/>
              </a:rPr>
              <a:t>nh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l</a:t>
            </a:r>
            <a:r>
              <a:rPr dirty="0" sz="1600" spc="-5">
                <a:latin typeface="Calibri"/>
                <a:cs typeface="Calibri"/>
              </a:rPr>
              <a:t>l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7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ec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unn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li</a:t>
            </a:r>
            <a:r>
              <a:rPr dirty="0" sz="1600" spc="-25">
                <a:latin typeface="Calibri"/>
                <a:cs typeface="Calibri"/>
              </a:rPr>
              <a:t>n</a:t>
            </a:r>
            <a:r>
              <a:rPr dirty="0" sz="1600" spc="-10">
                <a:latin typeface="Calibri"/>
                <a:cs typeface="Calibri"/>
              </a:rPr>
              <a:t>g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55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e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10">
                <a:latin typeface="Calibri"/>
                <a:cs typeface="Calibri"/>
              </a:rPr>
              <a:t>u</a:t>
            </a:r>
            <a:r>
              <a:rPr dirty="0" sz="1600">
                <a:latin typeface="Calibri"/>
                <a:cs typeface="Calibri"/>
              </a:rPr>
              <a:t>lt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 </a:t>
            </a:r>
            <a:r>
              <a:rPr dirty="0" sz="1600" spc="-1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ph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14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em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ss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n.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10">
                <a:latin typeface="Calibri"/>
                <a:cs typeface="Calibri"/>
              </a:rPr>
              <a:t>up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co</a:t>
            </a:r>
            <a:r>
              <a:rPr dirty="0" sz="1600" spc="-10">
                <a:latin typeface="Calibri"/>
                <a:cs typeface="Calibri"/>
              </a:rPr>
              <a:t>ndu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ti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35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v</a:t>
            </a:r>
            <a:r>
              <a:rPr dirty="0" sz="1600">
                <a:latin typeface="Calibri"/>
                <a:cs typeface="Calibri"/>
              </a:rPr>
              <a:t>it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55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p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15">
                <a:latin typeface="Calibri"/>
                <a:cs typeface="Calibri"/>
              </a:rPr>
              <a:t>es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ph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5">
                <a:latin typeface="Calibri"/>
                <a:cs typeface="Calibri"/>
              </a:rPr>
              <a:t>m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o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35">
                <a:latin typeface="Calibri"/>
                <a:cs typeface="Calibri"/>
              </a:rPr>
              <a:t>n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w</a:t>
            </a:r>
            <a:r>
              <a:rPr dirty="0" sz="1600">
                <a:latin typeface="Calibri"/>
                <a:cs typeface="Calibri"/>
              </a:rPr>
              <a:t>it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he</a:t>
            </a:r>
            <a:r>
              <a:rPr dirty="0" sz="1600" spc="-10">
                <a:latin typeface="Calibri"/>
                <a:cs typeface="Calibri"/>
              </a:rPr>
              <a:t> D</a:t>
            </a:r>
            <a:r>
              <a:rPr dirty="0" sz="1600" spc="-25">
                <a:latin typeface="Calibri"/>
                <a:cs typeface="Calibri"/>
              </a:rPr>
              <a:t>Q</a:t>
            </a:r>
            <a:r>
              <a:rPr dirty="0" sz="1600" spc="-6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es</a:t>
            </a:r>
            <a:r>
              <a:rPr dirty="0" sz="1600" spc="-10">
                <a:latin typeface="Calibri"/>
                <a:cs typeface="Calibri"/>
              </a:rPr>
              <a:t>u</a:t>
            </a:r>
            <a:r>
              <a:rPr dirty="0" sz="1600">
                <a:latin typeface="Calibri"/>
                <a:cs typeface="Calibri"/>
              </a:rPr>
              <a:t>lti</a:t>
            </a:r>
            <a:r>
              <a:rPr dirty="0" sz="1600" spc="-10">
                <a:latin typeface="Calibri"/>
                <a:cs typeface="Calibri"/>
              </a:rPr>
              <a:t>ng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ti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 spc="-10">
                <a:latin typeface="Calibri"/>
                <a:cs typeface="Calibri"/>
              </a:rPr>
              <a:t>u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3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em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ss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231" y="5527393"/>
            <a:ext cx="4110990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The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ub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se</a:t>
            </a:r>
            <a:r>
              <a:rPr dirty="0" sz="1600" spc="-10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ll</a:t>
            </a:r>
            <a:r>
              <a:rPr dirty="0" sz="1600" spc="-25">
                <a:latin typeface="Calibri"/>
                <a:cs typeface="Calibri"/>
              </a:rPr>
              <a:t>ow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35">
                <a:latin typeface="Calibri"/>
                <a:cs typeface="Calibri"/>
              </a:rPr>
              <a:t>n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i</a:t>
            </a:r>
            <a:r>
              <a:rPr dirty="0" sz="1600" spc="-30">
                <a:latin typeface="Calibri"/>
                <a:cs typeface="Calibri"/>
              </a:rPr>
              <a:t>g</a:t>
            </a:r>
            <a:r>
              <a:rPr dirty="0" sz="1600" spc="-3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ti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qua</a:t>
            </a:r>
            <a:r>
              <a:rPr dirty="0" sz="1600" spc="-35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um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25">
                <a:latin typeface="Calibri"/>
                <a:cs typeface="Calibri"/>
              </a:rPr>
              <a:t>p</a:t>
            </a:r>
            <a:r>
              <a:rPr dirty="0" sz="1600">
                <a:latin typeface="Calibri"/>
                <a:cs typeface="Calibri"/>
              </a:rPr>
              <a:t>ti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5">
                <a:latin typeface="Calibri"/>
                <a:cs typeface="Calibri"/>
              </a:rPr>
              <a:t>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e</a:t>
            </a:r>
            <a:r>
              <a:rPr dirty="0" sz="1600" spc="-15">
                <a:latin typeface="Calibri"/>
                <a:cs typeface="Calibri"/>
              </a:rPr>
              <a:t>f</a:t>
            </a:r>
            <a:r>
              <a:rPr dirty="0" sz="1600" spc="-40">
                <a:latin typeface="Calibri"/>
                <a:cs typeface="Calibri"/>
              </a:rPr>
              <a:t>f</a:t>
            </a:r>
            <a:r>
              <a:rPr dirty="0" sz="1600" spc="-15">
                <a:latin typeface="Calibri"/>
                <a:cs typeface="Calibri"/>
              </a:rPr>
              <a:t>ec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25">
                <a:latin typeface="Calibri"/>
                <a:cs typeface="Calibri"/>
              </a:rPr>
              <a:t>ev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20">
                <a:latin typeface="Calibri"/>
                <a:cs typeface="Calibri"/>
              </a:rPr>
              <a:t>g</a:t>
            </a:r>
            <a:r>
              <a:rPr dirty="0" sz="1600" spc="-5">
                <a:latin typeface="Calibri"/>
                <a:cs typeface="Calibri"/>
              </a:rPr>
              <a:t>le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ec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3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ns</a:t>
            </a:r>
            <a:r>
              <a:rPr dirty="0" sz="1600" spc="1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and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ph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ns.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ad</a:t>
            </a:r>
            <a:r>
              <a:rPr dirty="0" sz="1600" spc="-25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0">
                <a:latin typeface="Calibri"/>
                <a:cs typeface="Calibri"/>
              </a:rPr>
              <a:t>t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n,</a:t>
            </a:r>
            <a:r>
              <a:rPr dirty="0" sz="1600" spc="1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</a:t>
            </a:r>
            <a:r>
              <a:rPr dirty="0" sz="1600" spc="-20">
                <a:latin typeface="Calibri"/>
                <a:cs typeface="Calibri"/>
              </a:rPr>
              <a:t>m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ss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</a:t>
            </a:r>
            <a:r>
              <a:rPr dirty="0" sz="1600" spc="-40">
                <a:latin typeface="Calibri"/>
                <a:cs typeface="Calibri"/>
              </a:rPr>
              <a:t>r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qu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ec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ll</a:t>
            </a:r>
            <a:r>
              <a:rPr dirty="0" sz="1600" spc="-10">
                <a:latin typeface="Calibri"/>
                <a:cs typeface="Calibri"/>
              </a:rPr>
              <a:t>y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unab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0">
                <a:latin typeface="Calibri"/>
                <a:cs typeface="Calibri"/>
              </a:rPr>
              <a:t>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34684" y="2647188"/>
            <a:ext cx="2348191" cy="139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85944" y="2651760"/>
            <a:ext cx="1179866" cy="9802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78323" y="3700271"/>
            <a:ext cx="1193250" cy="2540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81778" y="2865882"/>
            <a:ext cx="708660" cy="277495"/>
          </a:xfrm>
          <a:custGeom>
            <a:avLst/>
            <a:gdLst/>
            <a:ahLst/>
            <a:cxnLst/>
            <a:rect l="l" t="t" r="r" b="b"/>
            <a:pathLst>
              <a:path w="708660" h="277494">
                <a:moveTo>
                  <a:pt x="0" y="0"/>
                </a:moveTo>
                <a:lnTo>
                  <a:pt x="708660" y="0"/>
                </a:lnTo>
                <a:lnTo>
                  <a:pt x="708660" y="277367"/>
                </a:lnTo>
                <a:lnTo>
                  <a:pt x="0" y="277367"/>
                </a:lnTo>
                <a:lnTo>
                  <a:pt x="0" y="0"/>
                </a:lnTo>
                <a:close/>
              </a:path>
            </a:pathLst>
          </a:custGeom>
          <a:ln w="1981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92803" y="3149345"/>
            <a:ext cx="189230" cy="549910"/>
          </a:xfrm>
          <a:custGeom>
            <a:avLst/>
            <a:gdLst/>
            <a:ahLst/>
            <a:cxnLst/>
            <a:rect l="l" t="t" r="r" b="b"/>
            <a:pathLst>
              <a:path w="189229" h="549910">
                <a:moveTo>
                  <a:pt x="189064" y="0"/>
                </a:moveTo>
                <a:lnTo>
                  <a:pt x="0" y="549389"/>
                </a:lnTo>
              </a:path>
            </a:pathLst>
          </a:custGeom>
          <a:ln w="1981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790438" y="3149345"/>
            <a:ext cx="266700" cy="553085"/>
          </a:xfrm>
          <a:custGeom>
            <a:avLst/>
            <a:gdLst/>
            <a:ahLst/>
            <a:cxnLst/>
            <a:rect l="l" t="t" r="r" b="b"/>
            <a:pathLst>
              <a:path w="266700" h="553085">
                <a:moveTo>
                  <a:pt x="0" y="0"/>
                </a:moveTo>
                <a:lnTo>
                  <a:pt x="266128" y="552729"/>
                </a:lnTo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879338" y="4498869"/>
            <a:ext cx="3700779" cy="1802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Fi</a:t>
            </a:r>
            <a:r>
              <a:rPr dirty="0" sz="1400" spc="-5">
                <a:latin typeface="Calibri"/>
                <a:cs typeface="Calibri"/>
              </a:rPr>
              <a:t>g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: 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 b="1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) 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6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w</a:t>
            </a:r>
            <a:r>
              <a:rPr dirty="0" sz="1400">
                <a:latin typeface="Calibri"/>
                <a:cs typeface="Calibri"/>
              </a:rPr>
              <a:t>o 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</a:t>
            </a:r>
            <a:r>
              <a:rPr dirty="0" sz="1400" spc="-2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nduc</a:t>
            </a:r>
            <a:r>
              <a:rPr dirty="0" sz="1400" spc="-1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or 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ub</a:t>
            </a:r>
            <a:r>
              <a:rPr dirty="0" sz="1400" spc="10">
                <a:latin typeface="Calibri"/>
                <a:cs typeface="Calibri"/>
              </a:rPr>
              <a:t>l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</a:t>
            </a:r>
            <a:r>
              <a:rPr dirty="0" sz="1400" spc="10">
                <a:latin typeface="Calibri"/>
                <a:cs typeface="Calibri"/>
              </a:rPr>
              <a:t>a</a:t>
            </a:r>
            <a:r>
              <a:rPr dirty="0" sz="1400" spc="-20">
                <a:latin typeface="Calibri"/>
                <a:cs typeface="Calibri"/>
              </a:rPr>
              <a:t>n</a:t>
            </a:r>
            <a:r>
              <a:rPr dirty="0" sz="1400" spc="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um</a:t>
            </a:r>
            <a:r>
              <a:rPr dirty="0" sz="1400" spc="-10">
                <a:latin typeface="Calibri"/>
                <a:cs typeface="Calibri"/>
              </a:rPr>
              <a:t> d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s 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s) 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10">
                <a:latin typeface="Calibri"/>
                <a:cs typeface="Calibri"/>
              </a:rPr>
              <a:t>l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c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d 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</a:t>
            </a:r>
            <a:r>
              <a:rPr dirty="0" sz="1400" spc="-10">
                <a:latin typeface="Calibri"/>
                <a:cs typeface="Calibri"/>
              </a:rPr>
              <a:t>c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10">
                <a:latin typeface="Calibri"/>
                <a:cs typeface="Calibri"/>
              </a:rPr>
              <a:t>ow</a:t>
            </a:r>
            <a:r>
              <a:rPr dirty="0" sz="1400" spc="-25">
                <a:latin typeface="Calibri"/>
                <a:cs typeface="Calibri"/>
              </a:rPr>
              <a:t>a</a:t>
            </a:r>
            <a:r>
              <a:rPr dirty="0" sz="1400" spc="-15">
                <a:latin typeface="Calibri"/>
                <a:cs typeface="Calibri"/>
              </a:rPr>
              <a:t>v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c</a:t>
            </a:r>
            <a:r>
              <a:rPr dirty="0" sz="1400" spc="-2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vi</a:t>
            </a:r>
            <a:r>
              <a:rPr dirty="0" sz="1400" spc="5">
                <a:latin typeface="Calibri"/>
                <a:cs typeface="Calibri"/>
              </a:rPr>
              <a:t>t</a:t>
            </a:r>
            <a:r>
              <a:rPr dirty="0" sz="1400" spc="-100">
                <a:latin typeface="Calibri"/>
                <a:cs typeface="Calibri"/>
              </a:rPr>
              <a:t>y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>
                <a:latin typeface="Calibri"/>
                <a:cs typeface="Calibri"/>
              </a:rPr>
              <a:t>r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t </a:t>
            </a:r>
            <a:r>
              <a:rPr dirty="0" sz="1400" spc="-1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fl</a:t>
            </a:r>
            <a:r>
              <a:rPr dirty="0" sz="1400" spc="-10">
                <a:latin typeface="Calibri"/>
                <a:cs typeface="Calibri"/>
              </a:rPr>
              <a:t>o</a:t>
            </a:r>
            <a:r>
              <a:rPr dirty="0" sz="1400">
                <a:latin typeface="Calibri"/>
                <a:cs typeface="Calibri"/>
              </a:rPr>
              <a:t>w </a:t>
            </a:r>
            <a:r>
              <a:rPr dirty="0" sz="1400" spc="-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h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 spc="-5">
                <a:latin typeface="Calibri"/>
                <a:cs typeface="Calibri"/>
              </a:rPr>
              <a:t>g</a:t>
            </a:r>
            <a:r>
              <a:rPr dirty="0" sz="1400">
                <a:latin typeface="Calibri"/>
                <a:cs typeface="Calibri"/>
              </a:rPr>
              <a:t>h </a:t>
            </a:r>
            <a:r>
              <a:rPr dirty="0" sz="1400" spc="-1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h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-1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s </a:t>
            </a:r>
            <a:r>
              <a:rPr dirty="0" sz="1400" spc="-14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>
                <a:latin typeface="Calibri"/>
                <a:cs typeface="Calibri"/>
              </a:rPr>
              <a:t>l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s </a:t>
            </a:r>
            <a:r>
              <a:rPr dirty="0" sz="1400" spc="-1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1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ph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issio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1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 b="1">
                <a:latin typeface="Calibri"/>
                <a:cs typeface="Calibri"/>
              </a:rPr>
              <a:t>B</a:t>
            </a:r>
            <a:r>
              <a:rPr dirty="0" sz="1400">
                <a:latin typeface="Calibri"/>
                <a:cs typeface="Calibri"/>
              </a:rPr>
              <a:t>)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h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1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1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 spc="-35">
                <a:latin typeface="Calibri"/>
                <a:cs typeface="Calibri"/>
              </a:rPr>
              <a:t>f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rm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d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10">
                <a:latin typeface="Calibri"/>
                <a:cs typeface="Calibri"/>
              </a:rPr>
              <a:t>i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 spc="-5">
                <a:latin typeface="Calibri"/>
                <a:cs typeface="Calibri"/>
              </a:rPr>
              <a:t>g</a:t>
            </a:r>
            <a:r>
              <a:rPr dirty="0" sz="1400">
                <a:latin typeface="Calibri"/>
                <a:cs typeface="Calibri"/>
              </a:rPr>
              <a:t>le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I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As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owi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s. 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 b="1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) 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>
                <a:latin typeface="Calibri"/>
                <a:cs typeface="Calibri"/>
              </a:rPr>
              <a:t>r</a:t>
            </a:r>
            <a:r>
              <a:rPr dirty="0" sz="1400" spc="-10">
                <a:latin typeface="Calibri"/>
                <a:cs typeface="Calibri"/>
              </a:rPr>
              <a:t>r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2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t 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flow 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h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 spc="-5">
                <a:latin typeface="Calibri"/>
                <a:cs typeface="Calibri"/>
              </a:rPr>
              <a:t>g</a:t>
            </a:r>
            <a:r>
              <a:rPr dirty="0" sz="1400">
                <a:latin typeface="Calibri"/>
                <a:cs typeface="Calibri"/>
              </a:rPr>
              <a:t>h 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h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sz="1400" spc="-5">
                <a:latin typeface="Calibri"/>
                <a:cs typeface="Calibri"/>
              </a:rPr>
              <a:t>Ds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-10">
                <a:latin typeface="Calibri"/>
                <a:cs typeface="Calibri"/>
              </a:rPr>
              <a:t>u</a:t>
            </a:r>
            <a:r>
              <a:rPr dirty="0" sz="1400">
                <a:latin typeface="Calibri"/>
                <a:cs typeface="Calibri"/>
              </a:rPr>
              <a:t>l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</a:t>
            </a:r>
            <a:r>
              <a:rPr dirty="0" sz="1400" spc="-10">
                <a:latin typeface="Calibri"/>
                <a:cs typeface="Calibri"/>
              </a:rPr>
              <a:t>c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w</a:t>
            </a:r>
            <a:r>
              <a:rPr dirty="0" sz="1400" spc="-25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v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mp</a:t>
            </a:r>
            <a:r>
              <a:rPr dirty="0" sz="1400">
                <a:latin typeface="Calibri"/>
                <a:cs typeface="Calibri"/>
              </a:rPr>
              <a:t>lifi</a:t>
            </a:r>
            <a:r>
              <a:rPr dirty="0" sz="1400" spc="-20">
                <a:latin typeface="Calibri"/>
                <a:cs typeface="Calibri"/>
              </a:rPr>
              <a:t>c</a:t>
            </a:r>
            <a:r>
              <a:rPr dirty="0" sz="1400" spc="-15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io</a:t>
            </a:r>
            <a:r>
              <a:rPr dirty="0" sz="1400" spc="-5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645160" marR="494030" indent="71120">
              <a:lnSpc>
                <a:spcPct val="100000"/>
              </a:lnSpc>
              <a:spcBef>
                <a:spcPts val="819"/>
              </a:spcBef>
            </a:pPr>
            <a:r>
              <a:rPr dirty="0" sz="1400" spc="-5">
                <a:latin typeface="Calibri"/>
                <a:cs typeface="Calibri"/>
              </a:rPr>
              <a:t>L</a:t>
            </a:r>
            <a:r>
              <a:rPr dirty="0" sz="1400">
                <a:latin typeface="Calibri"/>
                <a:cs typeface="Calibri"/>
              </a:rPr>
              <a:t>iu </a:t>
            </a:r>
            <a:r>
              <a:rPr dirty="0" sz="1400" spc="-15" i="1">
                <a:latin typeface="Calibri"/>
                <a:cs typeface="Calibri"/>
              </a:rPr>
              <a:t>e</a:t>
            </a:r>
            <a:r>
              <a:rPr dirty="0" sz="1400" i="1">
                <a:latin typeface="Calibri"/>
                <a:cs typeface="Calibri"/>
              </a:rPr>
              <a:t>t</a:t>
            </a:r>
            <a:r>
              <a:rPr dirty="0" sz="1400" spc="-1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a</a:t>
            </a:r>
            <a:r>
              <a:rPr dirty="0" sz="1400" i="1">
                <a:latin typeface="Calibri"/>
                <a:cs typeface="Calibri"/>
              </a:rPr>
              <a:t>l</a:t>
            </a:r>
            <a:r>
              <a:rPr dirty="0" sz="1400" spc="5">
                <a:latin typeface="Calibri"/>
                <a:cs typeface="Calibri"/>
              </a:rPr>
              <a:t>.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-1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i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nc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347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28</a:t>
            </a:r>
            <a:r>
              <a:rPr dirty="0" sz="1400">
                <a:latin typeface="Calibri"/>
                <a:cs typeface="Calibri"/>
              </a:rPr>
              <a:t>5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 spc="-5">
                <a:latin typeface="Calibri"/>
                <a:cs typeface="Calibri"/>
              </a:rPr>
              <a:t>2015)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ovisio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l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15">
                <a:latin typeface="Calibri"/>
                <a:cs typeface="Calibri"/>
              </a:rPr>
              <a:t>at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2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t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pp</a:t>
            </a:r>
            <a:r>
              <a:rPr dirty="0" sz="1400">
                <a:latin typeface="Calibri"/>
                <a:cs typeface="Calibri"/>
              </a:rPr>
              <a:t>li</a:t>
            </a:r>
            <a:r>
              <a:rPr dirty="0" sz="1400" spc="-20">
                <a:latin typeface="Calibri"/>
                <a:cs typeface="Calibri"/>
              </a:rPr>
              <a:t>c</a:t>
            </a:r>
            <a:r>
              <a:rPr dirty="0" sz="1400" spc="-15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ion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fil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04662" y="3159875"/>
            <a:ext cx="228600" cy="1835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42180" y="1339287"/>
            <a:ext cx="661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Le</a:t>
            </a:r>
            <a:r>
              <a:rPr dirty="0" sz="1200" spc="10">
                <a:latin typeface="Arial"/>
                <a:cs typeface="Arial"/>
              </a:rPr>
              <a:t>f</a:t>
            </a:r>
            <a:r>
              <a:rPr dirty="0" sz="1200">
                <a:latin typeface="Arial"/>
                <a:cs typeface="Arial"/>
              </a:rPr>
              <a:t>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</a:t>
            </a:r>
            <a:r>
              <a:rPr dirty="0" sz="1200">
                <a:latin typeface="Arial"/>
                <a:cs typeface="Arial"/>
              </a:rPr>
              <a:t>QD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96279" y="1336696"/>
            <a:ext cx="7607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Arial"/>
                <a:cs typeface="Arial"/>
              </a:rPr>
              <a:t>Ri</a:t>
            </a:r>
            <a:r>
              <a:rPr dirty="0" sz="1200" spc="-10">
                <a:latin typeface="Arial"/>
                <a:cs typeface="Arial"/>
              </a:rPr>
              <a:t>g</a:t>
            </a:r>
            <a:r>
              <a:rPr dirty="0" sz="1200">
                <a:latin typeface="Arial"/>
                <a:cs typeface="Arial"/>
              </a:rPr>
              <a:t>ht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</a:t>
            </a:r>
            <a:r>
              <a:rPr dirty="0" sz="1200">
                <a:latin typeface="Arial"/>
                <a:cs typeface="Arial"/>
              </a:rPr>
              <a:t>QD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30217" y="2294378"/>
            <a:ext cx="19831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Quantum</a:t>
            </a:r>
            <a:r>
              <a:rPr dirty="0" sz="1200" spc="-5">
                <a:latin typeface="Arial"/>
                <a:cs typeface="Arial"/>
              </a:rPr>
              <a:t> D</a:t>
            </a:r>
            <a:r>
              <a:rPr dirty="0" sz="1200">
                <a:latin typeface="Arial"/>
                <a:cs typeface="Arial"/>
              </a:rPr>
              <a:t>ot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“</a:t>
            </a:r>
            <a:r>
              <a:rPr dirty="0" sz="1200">
                <a:latin typeface="Arial"/>
                <a:cs typeface="Arial"/>
              </a:rPr>
              <a:t>Ga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n</a:t>
            </a:r>
            <a:r>
              <a:rPr dirty="0" sz="1200" spc="-5">
                <a:latin typeface="Arial"/>
                <a:cs typeface="Arial"/>
              </a:rPr>
              <a:t> M</a:t>
            </a:r>
            <a:r>
              <a:rPr dirty="0" sz="1200">
                <a:latin typeface="Arial"/>
                <a:cs typeface="Arial"/>
              </a:rPr>
              <a:t>ed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u</a:t>
            </a:r>
            <a:r>
              <a:rPr dirty="0" sz="1200" spc="5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35372" y="2724478"/>
            <a:ext cx="12509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93029" y="3569970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 h="0">
                <a:moveTo>
                  <a:pt x="0" y="0"/>
                </a:moveTo>
                <a:lnTo>
                  <a:pt x="543534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919488" y="3662200"/>
            <a:ext cx="342265" cy="265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841" sz="2100">
                <a:latin typeface="Arial"/>
                <a:cs typeface="Arial"/>
              </a:rPr>
              <a:t>D </a:t>
            </a:r>
            <a:r>
              <a:rPr dirty="0" baseline="-19841" sz="2100" spc="-127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33965" y="3997419"/>
            <a:ext cx="66675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3720" algn="l"/>
              </a:tabLst>
            </a:pPr>
            <a:r>
              <a:rPr dirty="0" sz="1400">
                <a:latin typeface="Arial"/>
                <a:cs typeface="Arial"/>
              </a:rPr>
              <a:t>1	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38256" y="3997419"/>
            <a:ext cx="127381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8800" algn="l"/>
                <a:tab pos="1161415" algn="l"/>
              </a:tabLst>
            </a:pPr>
            <a:r>
              <a:rPr dirty="0" sz="1400">
                <a:latin typeface="Arial"/>
                <a:cs typeface="Arial"/>
              </a:rPr>
              <a:t>-2	-1	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41067" y="4165212"/>
            <a:ext cx="780415" cy="2305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Symbol"/>
                <a:cs typeface="Symbol"/>
              </a:rPr>
              <a:t>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Arial"/>
                <a:cs typeface="Arial"/>
              </a:rPr>
              <a:t>(</a:t>
            </a:r>
            <a:r>
              <a:rPr dirty="0" sz="1600" spc="-10">
                <a:latin typeface="Arial"/>
                <a:cs typeface="Arial"/>
              </a:rPr>
              <a:t>meV)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29460" y="4285387"/>
            <a:ext cx="8255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93419" y="3344193"/>
            <a:ext cx="5340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nm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01884" y="2910979"/>
            <a:ext cx="14478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55298" y="2910979"/>
            <a:ext cx="15430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D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71929" y="3723885"/>
            <a:ext cx="14478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362132" y="2142744"/>
            <a:ext cx="2713990" cy="95885"/>
          </a:xfrm>
          <a:custGeom>
            <a:avLst/>
            <a:gdLst/>
            <a:ahLst/>
            <a:cxnLst/>
            <a:rect l="l" t="t" r="r" b="b"/>
            <a:pathLst>
              <a:path w="2713990" h="95885">
                <a:moveTo>
                  <a:pt x="2713543" y="0"/>
                </a:moveTo>
                <a:lnTo>
                  <a:pt x="2702074" y="45527"/>
                </a:lnTo>
                <a:lnTo>
                  <a:pt x="1381376" y="54102"/>
                </a:lnTo>
                <a:lnTo>
                  <a:pt x="1373003" y="57223"/>
                </a:lnTo>
                <a:lnTo>
                  <a:pt x="1365837" y="65869"/>
                </a:lnTo>
                <a:lnTo>
                  <a:pt x="1360377" y="78961"/>
                </a:lnTo>
                <a:lnTo>
                  <a:pt x="1357121" y="95420"/>
                </a:lnTo>
                <a:lnTo>
                  <a:pt x="1354570" y="81127"/>
                </a:lnTo>
                <a:lnTo>
                  <a:pt x="1348574" y="67268"/>
                </a:lnTo>
                <a:lnTo>
                  <a:pt x="1339974" y="57193"/>
                </a:lnTo>
                <a:lnTo>
                  <a:pt x="24254" y="54102"/>
                </a:lnTo>
                <a:lnTo>
                  <a:pt x="15881" y="50980"/>
                </a:lnTo>
                <a:lnTo>
                  <a:pt x="8715" y="42334"/>
                </a:lnTo>
                <a:lnTo>
                  <a:pt x="3255" y="29242"/>
                </a:lnTo>
                <a:lnTo>
                  <a:pt x="0" y="1278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533212" y="1613176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5" h="49530">
                <a:moveTo>
                  <a:pt x="28473" y="0"/>
                </a:moveTo>
                <a:lnTo>
                  <a:pt x="0" y="42075"/>
                </a:lnTo>
                <a:lnTo>
                  <a:pt x="56311" y="49504"/>
                </a:lnTo>
                <a:lnTo>
                  <a:pt x="284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912601" y="1787273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5" h="49530">
                <a:moveTo>
                  <a:pt x="27927" y="0"/>
                </a:moveTo>
                <a:lnTo>
                  <a:pt x="0" y="42430"/>
                </a:lnTo>
                <a:lnTo>
                  <a:pt x="56400" y="49149"/>
                </a:lnTo>
                <a:lnTo>
                  <a:pt x="279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719139" y="1661944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5" h="49530">
                <a:moveTo>
                  <a:pt x="28473" y="0"/>
                </a:moveTo>
                <a:lnTo>
                  <a:pt x="0" y="42075"/>
                </a:lnTo>
                <a:lnTo>
                  <a:pt x="56311" y="49504"/>
                </a:lnTo>
                <a:lnTo>
                  <a:pt x="284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559802" y="1689163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15149" y="0"/>
                </a:moveTo>
                <a:lnTo>
                  <a:pt x="4263" y="8230"/>
                </a:lnTo>
                <a:lnTo>
                  <a:pt x="0" y="21526"/>
                </a:lnTo>
                <a:lnTo>
                  <a:pt x="38" y="22856"/>
                </a:lnTo>
                <a:lnTo>
                  <a:pt x="3928" y="33704"/>
                </a:lnTo>
                <a:lnTo>
                  <a:pt x="14247" y="40995"/>
                </a:lnTo>
                <a:lnTo>
                  <a:pt x="31067" y="42858"/>
                </a:lnTo>
                <a:lnTo>
                  <a:pt x="41603" y="34410"/>
                </a:lnTo>
                <a:lnTo>
                  <a:pt x="45704" y="20670"/>
                </a:lnTo>
                <a:lnTo>
                  <a:pt x="41996" y="9587"/>
                </a:lnTo>
                <a:lnTo>
                  <a:pt x="31802" y="2062"/>
                </a:lnTo>
                <a:lnTo>
                  <a:pt x="151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559802" y="1689163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0" y="21526"/>
                </a:moveTo>
                <a:lnTo>
                  <a:pt x="4263" y="8230"/>
                </a:lnTo>
                <a:lnTo>
                  <a:pt x="15149" y="0"/>
                </a:lnTo>
                <a:lnTo>
                  <a:pt x="31802" y="2062"/>
                </a:lnTo>
                <a:lnTo>
                  <a:pt x="41996" y="9587"/>
                </a:lnTo>
                <a:lnTo>
                  <a:pt x="45704" y="20670"/>
                </a:lnTo>
                <a:lnTo>
                  <a:pt x="41603" y="34410"/>
                </a:lnTo>
                <a:lnTo>
                  <a:pt x="31067" y="42858"/>
                </a:lnTo>
                <a:lnTo>
                  <a:pt x="14247" y="40995"/>
                </a:lnTo>
                <a:lnTo>
                  <a:pt x="3928" y="33704"/>
                </a:lnTo>
                <a:lnTo>
                  <a:pt x="38" y="22856"/>
                </a:lnTo>
                <a:lnTo>
                  <a:pt x="0" y="215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78652" y="1650492"/>
            <a:ext cx="163195" cy="396240"/>
          </a:xfrm>
          <a:custGeom>
            <a:avLst/>
            <a:gdLst/>
            <a:ahLst/>
            <a:cxnLst/>
            <a:rect l="l" t="t" r="r" b="b"/>
            <a:pathLst>
              <a:path w="163195" h="396239">
                <a:moveTo>
                  <a:pt x="163067" y="0"/>
                </a:moveTo>
                <a:lnTo>
                  <a:pt x="0" y="0"/>
                </a:lnTo>
                <a:lnTo>
                  <a:pt x="0" y="396239"/>
                </a:lnTo>
                <a:lnTo>
                  <a:pt x="163067" y="396239"/>
                </a:lnTo>
                <a:lnTo>
                  <a:pt x="163067" y="0"/>
                </a:lnTo>
                <a:close/>
              </a:path>
            </a:pathLst>
          </a:custGeom>
          <a:solidFill>
            <a:srgbClr val="A7A8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65869" y="1610489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4" h="49530">
                <a:moveTo>
                  <a:pt x="28473" y="0"/>
                </a:moveTo>
                <a:lnTo>
                  <a:pt x="0" y="49149"/>
                </a:lnTo>
                <a:lnTo>
                  <a:pt x="56400" y="42430"/>
                </a:lnTo>
                <a:lnTo>
                  <a:pt x="284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487920" y="1785388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4" h="49530">
                <a:moveTo>
                  <a:pt x="27838" y="0"/>
                </a:moveTo>
                <a:lnTo>
                  <a:pt x="0" y="49504"/>
                </a:lnTo>
                <a:lnTo>
                  <a:pt x="56311" y="42075"/>
                </a:lnTo>
                <a:lnTo>
                  <a:pt x="278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679944" y="1659003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4" h="49530">
                <a:moveTo>
                  <a:pt x="28028" y="0"/>
                </a:moveTo>
                <a:lnTo>
                  <a:pt x="0" y="49403"/>
                </a:lnTo>
                <a:lnTo>
                  <a:pt x="56337" y="42176"/>
                </a:lnTo>
                <a:lnTo>
                  <a:pt x="280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852937" y="1686115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30554" y="0"/>
                </a:moveTo>
                <a:lnTo>
                  <a:pt x="13901" y="2062"/>
                </a:lnTo>
                <a:lnTo>
                  <a:pt x="3707" y="9587"/>
                </a:lnTo>
                <a:lnTo>
                  <a:pt x="0" y="20670"/>
                </a:lnTo>
                <a:lnTo>
                  <a:pt x="4100" y="34410"/>
                </a:lnTo>
                <a:lnTo>
                  <a:pt x="14636" y="42858"/>
                </a:lnTo>
                <a:lnTo>
                  <a:pt x="31456" y="40995"/>
                </a:lnTo>
                <a:lnTo>
                  <a:pt x="41775" y="33704"/>
                </a:lnTo>
                <a:lnTo>
                  <a:pt x="45665" y="22856"/>
                </a:lnTo>
                <a:lnTo>
                  <a:pt x="45704" y="21526"/>
                </a:lnTo>
                <a:lnTo>
                  <a:pt x="41440" y="8230"/>
                </a:lnTo>
                <a:lnTo>
                  <a:pt x="30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852937" y="1686115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45704" y="21526"/>
                </a:moveTo>
                <a:lnTo>
                  <a:pt x="41440" y="8230"/>
                </a:lnTo>
                <a:lnTo>
                  <a:pt x="30554" y="0"/>
                </a:lnTo>
                <a:lnTo>
                  <a:pt x="13901" y="2062"/>
                </a:lnTo>
                <a:lnTo>
                  <a:pt x="3707" y="9587"/>
                </a:lnTo>
                <a:lnTo>
                  <a:pt x="0" y="20670"/>
                </a:lnTo>
                <a:lnTo>
                  <a:pt x="4100" y="34410"/>
                </a:lnTo>
                <a:lnTo>
                  <a:pt x="14636" y="42858"/>
                </a:lnTo>
                <a:lnTo>
                  <a:pt x="31456" y="40995"/>
                </a:lnTo>
                <a:lnTo>
                  <a:pt x="41775" y="33704"/>
                </a:lnTo>
                <a:lnTo>
                  <a:pt x="45665" y="22856"/>
                </a:lnTo>
                <a:lnTo>
                  <a:pt x="45704" y="215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06462" y="2702944"/>
            <a:ext cx="321945" cy="88265"/>
          </a:xfrm>
          <a:custGeom>
            <a:avLst/>
            <a:gdLst/>
            <a:ahLst/>
            <a:cxnLst/>
            <a:rect l="l" t="t" r="r" b="b"/>
            <a:pathLst>
              <a:path w="321945" h="88264">
                <a:moveTo>
                  <a:pt x="321525" y="8780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569703" y="2681786"/>
            <a:ext cx="55880" cy="49530"/>
          </a:xfrm>
          <a:custGeom>
            <a:avLst/>
            <a:gdLst/>
            <a:ahLst/>
            <a:cxnLst/>
            <a:rect l="l" t="t" r="r" b="b"/>
            <a:pathLst>
              <a:path w="55879" h="49530">
                <a:moveTo>
                  <a:pt x="55702" y="0"/>
                </a:moveTo>
                <a:lnTo>
                  <a:pt x="0" y="11125"/>
                </a:lnTo>
                <a:lnTo>
                  <a:pt x="42316" y="49009"/>
                </a:lnTo>
                <a:lnTo>
                  <a:pt x="557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8353043" y="2985516"/>
            <a:ext cx="163195" cy="396240"/>
          </a:xfrm>
          <a:custGeom>
            <a:avLst/>
            <a:gdLst/>
            <a:ahLst/>
            <a:cxnLst/>
            <a:rect l="l" t="t" r="r" b="b"/>
            <a:pathLst>
              <a:path w="163195" h="396239">
                <a:moveTo>
                  <a:pt x="163068" y="0"/>
                </a:moveTo>
                <a:lnTo>
                  <a:pt x="0" y="0"/>
                </a:lnTo>
                <a:lnTo>
                  <a:pt x="0" y="396239"/>
                </a:lnTo>
                <a:lnTo>
                  <a:pt x="163068" y="396239"/>
                </a:lnTo>
                <a:lnTo>
                  <a:pt x="163068" y="0"/>
                </a:lnTo>
                <a:close/>
              </a:path>
            </a:pathLst>
          </a:custGeom>
          <a:solidFill>
            <a:srgbClr val="A7A8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240264" y="2945151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5" h="49530">
                <a:moveTo>
                  <a:pt x="27838" y="0"/>
                </a:moveTo>
                <a:lnTo>
                  <a:pt x="0" y="49504"/>
                </a:lnTo>
                <a:lnTo>
                  <a:pt x="56311" y="42075"/>
                </a:lnTo>
                <a:lnTo>
                  <a:pt x="278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860785" y="3119249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5" h="49530">
                <a:moveTo>
                  <a:pt x="28473" y="0"/>
                </a:moveTo>
                <a:lnTo>
                  <a:pt x="0" y="49149"/>
                </a:lnTo>
                <a:lnTo>
                  <a:pt x="56400" y="42430"/>
                </a:lnTo>
                <a:lnTo>
                  <a:pt x="284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054336" y="2993920"/>
            <a:ext cx="56515" cy="49530"/>
          </a:xfrm>
          <a:custGeom>
            <a:avLst/>
            <a:gdLst/>
            <a:ahLst/>
            <a:cxnLst/>
            <a:rect l="l" t="t" r="r" b="b"/>
            <a:pathLst>
              <a:path w="56515" h="49530">
                <a:moveTo>
                  <a:pt x="27838" y="0"/>
                </a:moveTo>
                <a:lnTo>
                  <a:pt x="0" y="49504"/>
                </a:lnTo>
                <a:lnTo>
                  <a:pt x="56311" y="42075"/>
                </a:lnTo>
                <a:lnTo>
                  <a:pt x="278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227329" y="3021139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30554" y="0"/>
                </a:moveTo>
                <a:lnTo>
                  <a:pt x="13901" y="2062"/>
                </a:lnTo>
                <a:lnTo>
                  <a:pt x="3707" y="9587"/>
                </a:lnTo>
                <a:lnTo>
                  <a:pt x="0" y="20670"/>
                </a:lnTo>
                <a:lnTo>
                  <a:pt x="4100" y="34410"/>
                </a:lnTo>
                <a:lnTo>
                  <a:pt x="14636" y="42858"/>
                </a:lnTo>
                <a:lnTo>
                  <a:pt x="31456" y="40995"/>
                </a:lnTo>
                <a:lnTo>
                  <a:pt x="41775" y="33704"/>
                </a:lnTo>
                <a:lnTo>
                  <a:pt x="45665" y="22856"/>
                </a:lnTo>
                <a:lnTo>
                  <a:pt x="45704" y="21526"/>
                </a:lnTo>
                <a:lnTo>
                  <a:pt x="41440" y="8230"/>
                </a:lnTo>
                <a:lnTo>
                  <a:pt x="30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8227329" y="3021139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45704" y="21526"/>
                </a:moveTo>
                <a:lnTo>
                  <a:pt x="41440" y="8230"/>
                </a:lnTo>
                <a:lnTo>
                  <a:pt x="30554" y="0"/>
                </a:lnTo>
                <a:lnTo>
                  <a:pt x="13901" y="2062"/>
                </a:lnTo>
                <a:lnTo>
                  <a:pt x="3707" y="9587"/>
                </a:lnTo>
                <a:lnTo>
                  <a:pt x="0" y="20670"/>
                </a:lnTo>
                <a:lnTo>
                  <a:pt x="4100" y="34410"/>
                </a:lnTo>
                <a:lnTo>
                  <a:pt x="14636" y="42858"/>
                </a:lnTo>
                <a:lnTo>
                  <a:pt x="31456" y="40995"/>
                </a:lnTo>
                <a:lnTo>
                  <a:pt x="41775" y="33704"/>
                </a:lnTo>
                <a:lnTo>
                  <a:pt x="45665" y="22856"/>
                </a:lnTo>
                <a:lnTo>
                  <a:pt x="45704" y="215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7980340" y="2702297"/>
            <a:ext cx="3130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Arial"/>
                <a:cs typeface="Arial"/>
              </a:rPr>
              <a:t>g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199376" y="3115055"/>
            <a:ext cx="163195" cy="396240"/>
          </a:xfrm>
          <a:custGeom>
            <a:avLst/>
            <a:gdLst/>
            <a:ahLst/>
            <a:cxnLst/>
            <a:rect l="l" t="t" r="r" b="b"/>
            <a:pathLst>
              <a:path w="163195" h="396239">
                <a:moveTo>
                  <a:pt x="163068" y="0"/>
                </a:moveTo>
                <a:lnTo>
                  <a:pt x="0" y="0"/>
                </a:lnTo>
                <a:lnTo>
                  <a:pt x="0" y="396239"/>
                </a:lnTo>
                <a:lnTo>
                  <a:pt x="163068" y="396239"/>
                </a:lnTo>
                <a:lnTo>
                  <a:pt x="163068" y="0"/>
                </a:lnTo>
                <a:close/>
              </a:path>
            </a:pathLst>
          </a:custGeom>
          <a:solidFill>
            <a:srgbClr val="A7A8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630923" y="3352800"/>
            <a:ext cx="161925" cy="158750"/>
          </a:xfrm>
          <a:custGeom>
            <a:avLst/>
            <a:gdLst/>
            <a:ahLst/>
            <a:cxnLst/>
            <a:rect l="l" t="t" r="r" b="b"/>
            <a:pathLst>
              <a:path w="161925" h="158750">
                <a:moveTo>
                  <a:pt x="161544" y="0"/>
                </a:moveTo>
                <a:lnTo>
                  <a:pt x="0" y="0"/>
                </a:lnTo>
                <a:lnTo>
                  <a:pt x="0" y="158496"/>
                </a:lnTo>
                <a:lnTo>
                  <a:pt x="161544" y="158496"/>
                </a:lnTo>
                <a:lnTo>
                  <a:pt x="161544" y="0"/>
                </a:lnTo>
                <a:close/>
              </a:path>
            </a:pathLst>
          </a:custGeom>
          <a:solidFill>
            <a:srgbClr val="A7A8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079742" y="3275647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79">
                <a:moveTo>
                  <a:pt x="15149" y="0"/>
                </a:moveTo>
                <a:lnTo>
                  <a:pt x="4263" y="8230"/>
                </a:lnTo>
                <a:lnTo>
                  <a:pt x="0" y="21526"/>
                </a:lnTo>
                <a:lnTo>
                  <a:pt x="38" y="22856"/>
                </a:lnTo>
                <a:lnTo>
                  <a:pt x="3928" y="33704"/>
                </a:lnTo>
                <a:lnTo>
                  <a:pt x="14247" y="40995"/>
                </a:lnTo>
                <a:lnTo>
                  <a:pt x="31067" y="42858"/>
                </a:lnTo>
                <a:lnTo>
                  <a:pt x="41603" y="34410"/>
                </a:lnTo>
                <a:lnTo>
                  <a:pt x="45704" y="20670"/>
                </a:lnTo>
                <a:lnTo>
                  <a:pt x="41996" y="9587"/>
                </a:lnTo>
                <a:lnTo>
                  <a:pt x="31802" y="2062"/>
                </a:lnTo>
                <a:lnTo>
                  <a:pt x="151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079742" y="3275647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79">
                <a:moveTo>
                  <a:pt x="0" y="21526"/>
                </a:moveTo>
                <a:lnTo>
                  <a:pt x="4263" y="8230"/>
                </a:lnTo>
                <a:lnTo>
                  <a:pt x="15149" y="0"/>
                </a:lnTo>
                <a:lnTo>
                  <a:pt x="31802" y="2062"/>
                </a:lnTo>
                <a:lnTo>
                  <a:pt x="41996" y="9587"/>
                </a:lnTo>
                <a:lnTo>
                  <a:pt x="45704" y="20670"/>
                </a:lnTo>
                <a:lnTo>
                  <a:pt x="41603" y="34410"/>
                </a:lnTo>
                <a:lnTo>
                  <a:pt x="31067" y="42858"/>
                </a:lnTo>
                <a:lnTo>
                  <a:pt x="14247" y="40995"/>
                </a:lnTo>
                <a:lnTo>
                  <a:pt x="3928" y="33704"/>
                </a:lnTo>
                <a:lnTo>
                  <a:pt x="38" y="22856"/>
                </a:lnTo>
                <a:lnTo>
                  <a:pt x="0" y="215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841774" y="3507949"/>
            <a:ext cx="2971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Arial"/>
                <a:cs typeface="Arial"/>
              </a:rPr>
              <a:t>l</a:t>
            </a:r>
            <a:r>
              <a:rPr dirty="0" sz="1200">
                <a:latin typeface="Arial"/>
                <a:cs typeface="Arial"/>
              </a:rPr>
              <a:t>oss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100316" y="3691128"/>
            <a:ext cx="228600" cy="124460"/>
          </a:xfrm>
          <a:custGeom>
            <a:avLst/>
            <a:gdLst/>
            <a:ahLst/>
            <a:cxnLst/>
            <a:rect l="l" t="t" r="r" b="b"/>
            <a:pathLst>
              <a:path w="228600" h="124460">
                <a:moveTo>
                  <a:pt x="0" y="0"/>
                </a:moveTo>
                <a:lnTo>
                  <a:pt x="228498" y="12392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305544" y="3786666"/>
            <a:ext cx="57150" cy="46990"/>
          </a:xfrm>
          <a:custGeom>
            <a:avLst/>
            <a:gdLst/>
            <a:ahLst/>
            <a:cxnLst/>
            <a:rect l="l" t="t" r="r" b="b"/>
            <a:pathLst>
              <a:path w="57150" h="46989">
                <a:moveTo>
                  <a:pt x="24218" y="0"/>
                </a:moveTo>
                <a:lnTo>
                  <a:pt x="0" y="44653"/>
                </a:lnTo>
                <a:lnTo>
                  <a:pt x="56769" y="46545"/>
                </a:lnTo>
                <a:lnTo>
                  <a:pt x="242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201155" y="1735833"/>
            <a:ext cx="0" cy="67945"/>
          </a:xfrm>
          <a:custGeom>
            <a:avLst/>
            <a:gdLst/>
            <a:ahLst/>
            <a:cxnLst/>
            <a:rect l="l" t="t" r="r" b="b"/>
            <a:pathLst>
              <a:path w="0" h="67944">
                <a:moveTo>
                  <a:pt x="0" y="6781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175758" y="1697734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0" y="50800"/>
                </a:lnTo>
                <a:lnTo>
                  <a:pt x="50800" y="5080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175758" y="179095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234428" y="1732785"/>
            <a:ext cx="0" cy="67945"/>
          </a:xfrm>
          <a:custGeom>
            <a:avLst/>
            <a:gdLst/>
            <a:ahLst/>
            <a:cxnLst/>
            <a:rect l="l" t="t" r="r" b="b"/>
            <a:pathLst>
              <a:path w="0" h="67944">
                <a:moveTo>
                  <a:pt x="0" y="67817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209032" y="1694686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0" y="50800"/>
                </a:lnTo>
                <a:lnTo>
                  <a:pt x="50800" y="5080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209030" y="178790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075676" y="1167077"/>
            <a:ext cx="508000" cy="1405255"/>
          </a:xfrm>
          <a:custGeom>
            <a:avLst/>
            <a:gdLst/>
            <a:ahLst/>
            <a:cxnLst/>
            <a:rect l="l" t="t" r="r" b="b"/>
            <a:pathLst>
              <a:path w="508000" h="1405255">
                <a:moveTo>
                  <a:pt x="507492" y="0"/>
                </a:moveTo>
                <a:lnTo>
                  <a:pt x="0" y="800"/>
                </a:lnTo>
                <a:lnTo>
                  <a:pt x="53164" y="79012"/>
                </a:lnTo>
                <a:lnTo>
                  <a:pt x="56358" y="83751"/>
                </a:lnTo>
                <a:lnTo>
                  <a:pt x="75500" y="116813"/>
                </a:lnTo>
                <a:lnTo>
                  <a:pt x="79429" y="123935"/>
                </a:lnTo>
                <a:lnTo>
                  <a:pt x="84292" y="132651"/>
                </a:lnTo>
                <a:lnTo>
                  <a:pt x="90246" y="143205"/>
                </a:lnTo>
                <a:lnTo>
                  <a:pt x="94798" y="153926"/>
                </a:lnTo>
                <a:lnTo>
                  <a:pt x="109254" y="189219"/>
                </a:lnTo>
                <a:lnTo>
                  <a:pt x="124387" y="228308"/>
                </a:lnTo>
                <a:lnTo>
                  <a:pt x="139528" y="270041"/>
                </a:lnTo>
                <a:lnTo>
                  <a:pt x="154007" y="313263"/>
                </a:lnTo>
                <a:lnTo>
                  <a:pt x="167155" y="356820"/>
                </a:lnTo>
                <a:lnTo>
                  <a:pt x="178302" y="399558"/>
                </a:lnTo>
                <a:lnTo>
                  <a:pt x="187122" y="440829"/>
                </a:lnTo>
                <a:lnTo>
                  <a:pt x="194386" y="481796"/>
                </a:lnTo>
                <a:lnTo>
                  <a:pt x="200216" y="522822"/>
                </a:lnTo>
                <a:lnTo>
                  <a:pt x="204661" y="564172"/>
                </a:lnTo>
                <a:lnTo>
                  <a:pt x="207774" y="606107"/>
                </a:lnTo>
                <a:lnTo>
                  <a:pt x="209607" y="648890"/>
                </a:lnTo>
                <a:lnTo>
                  <a:pt x="210030" y="711946"/>
                </a:lnTo>
                <a:lnTo>
                  <a:pt x="209810" y="723318"/>
                </a:lnTo>
                <a:lnTo>
                  <a:pt x="207817" y="771580"/>
                </a:lnTo>
                <a:lnTo>
                  <a:pt x="204387" y="821464"/>
                </a:lnTo>
                <a:lnTo>
                  <a:pt x="199782" y="871471"/>
                </a:lnTo>
                <a:lnTo>
                  <a:pt x="194265" y="920099"/>
                </a:lnTo>
                <a:lnTo>
                  <a:pt x="188098" y="965850"/>
                </a:lnTo>
                <a:lnTo>
                  <a:pt x="181546" y="1007224"/>
                </a:lnTo>
                <a:lnTo>
                  <a:pt x="173315" y="1050729"/>
                </a:lnTo>
                <a:lnTo>
                  <a:pt x="164421" y="1088968"/>
                </a:lnTo>
                <a:lnTo>
                  <a:pt x="150766" y="1134958"/>
                </a:lnTo>
                <a:lnTo>
                  <a:pt x="134102" y="1179257"/>
                </a:lnTo>
                <a:lnTo>
                  <a:pt x="124314" y="1202143"/>
                </a:lnTo>
                <a:lnTo>
                  <a:pt x="119526" y="1214832"/>
                </a:lnTo>
                <a:lnTo>
                  <a:pt x="101468" y="1260818"/>
                </a:lnTo>
                <a:lnTo>
                  <a:pt x="82223" y="1302313"/>
                </a:lnTo>
                <a:lnTo>
                  <a:pt x="57874" y="1343501"/>
                </a:lnTo>
                <a:lnTo>
                  <a:pt x="33906" y="1376709"/>
                </a:lnTo>
                <a:lnTo>
                  <a:pt x="14292" y="1400933"/>
                </a:lnTo>
                <a:lnTo>
                  <a:pt x="501535" y="1405064"/>
                </a:lnTo>
                <a:lnTo>
                  <a:pt x="502787" y="1050729"/>
                </a:lnTo>
                <a:lnTo>
                  <a:pt x="503762" y="838194"/>
                </a:lnTo>
                <a:lnTo>
                  <a:pt x="504065" y="788102"/>
                </a:lnTo>
                <a:lnTo>
                  <a:pt x="504448" y="737905"/>
                </a:lnTo>
                <a:lnTo>
                  <a:pt x="505007" y="698953"/>
                </a:lnTo>
                <a:lnTo>
                  <a:pt x="505237" y="694656"/>
                </a:lnTo>
                <a:lnTo>
                  <a:pt x="505647" y="694656"/>
                </a:lnTo>
                <a:lnTo>
                  <a:pt x="505803" y="691233"/>
                </a:lnTo>
                <a:lnTo>
                  <a:pt x="506160" y="648890"/>
                </a:lnTo>
                <a:lnTo>
                  <a:pt x="506373" y="592047"/>
                </a:lnTo>
                <a:lnTo>
                  <a:pt x="506499" y="549346"/>
                </a:lnTo>
                <a:lnTo>
                  <a:pt x="506958" y="327802"/>
                </a:lnTo>
                <a:lnTo>
                  <a:pt x="507492" y="0"/>
                </a:lnTo>
                <a:close/>
              </a:path>
              <a:path w="508000" h="1405255">
                <a:moveTo>
                  <a:pt x="505647" y="694656"/>
                </a:moveTo>
                <a:lnTo>
                  <a:pt x="505237" y="694656"/>
                </a:lnTo>
                <a:lnTo>
                  <a:pt x="505442" y="694783"/>
                </a:lnTo>
                <a:lnTo>
                  <a:pt x="505629" y="695066"/>
                </a:lnTo>
                <a:lnTo>
                  <a:pt x="505647" y="694656"/>
                </a:lnTo>
                <a:close/>
              </a:path>
            </a:pathLst>
          </a:custGeom>
          <a:solidFill>
            <a:srgbClr val="C2B9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641842" y="1856994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 h="0">
                <a:moveTo>
                  <a:pt x="0" y="0"/>
                </a:moveTo>
                <a:lnTo>
                  <a:pt x="320548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949690" y="181889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884420" y="1164054"/>
            <a:ext cx="508000" cy="1407160"/>
          </a:xfrm>
          <a:custGeom>
            <a:avLst/>
            <a:gdLst/>
            <a:ahLst/>
            <a:cxnLst/>
            <a:rect l="l" t="t" r="r" b="b"/>
            <a:pathLst>
              <a:path w="508000" h="1407160">
                <a:moveTo>
                  <a:pt x="297367" y="695395"/>
                </a:moveTo>
                <a:lnTo>
                  <a:pt x="2254" y="695395"/>
                </a:lnTo>
                <a:lnTo>
                  <a:pt x="2484" y="699697"/>
                </a:lnTo>
                <a:lnTo>
                  <a:pt x="2745" y="712704"/>
                </a:lnTo>
                <a:lnTo>
                  <a:pt x="3426" y="788938"/>
                </a:lnTo>
                <a:lnTo>
                  <a:pt x="3775" y="846701"/>
                </a:lnTo>
                <a:lnTo>
                  <a:pt x="4221" y="937274"/>
                </a:lnTo>
                <a:lnTo>
                  <a:pt x="5316" y="1215957"/>
                </a:lnTo>
                <a:lnTo>
                  <a:pt x="5956" y="1406563"/>
                </a:lnTo>
                <a:lnTo>
                  <a:pt x="492886" y="1402054"/>
                </a:lnTo>
                <a:lnTo>
                  <a:pt x="464726" y="1366470"/>
                </a:lnTo>
                <a:lnTo>
                  <a:pt x="442706" y="1334217"/>
                </a:lnTo>
                <a:lnTo>
                  <a:pt x="420052" y="1293347"/>
                </a:lnTo>
                <a:lnTo>
                  <a:pt x="401485" y="1251084"/>
                </a:lnTo>
                <a:lnTo>
                  <a:pt x="383101" y="1203246"/>
                </a:lnTo>
                <a:lnTo>
                  <a:pt x="378081" y="1191688"/>
                </a:lnTo>
                <a:lnTo>
                  <a:pt x="360528" y="1147129"/>
                </a:lnTo>
                <a:lnTo>
                  <a:pt x="346238" y="1101963"/>
                </a:lnTo>
                <a:lnTo>
                  <a:pt x="334168" y="1051816"/>
                </a:lnTo>
                <a:lnTo>
                  <a:pt x="325945" y="1008303"/>
                </a:lnTo>
                <a:lnTo>
                  <a:pt x="319393" y="966882"/>
                </a:lnTo>
                <a:lnTo>
                  <a:pt x="313226" y="921079"/>
                </a:lnTo>
                <a:lnTo>
                  <a:pt x="307709" y="872397"/>
                </a:lnTo>
                <a:lnTo>
                  <a:pt x="303104" y="822336"/>
                </a:lnTo>
                <a:lnTo>
                  <a:pt x="299674" y="772399"/>
                </a:lnTo>
                <a:lnTo>
                  <a:pt x="297681" y="724086"/>
                </a:lnTo>
                <a:lnTo>
                  <a:pt x="297461" y="712704"/>
                </a:lnTo>
                <a:lnTo>
                  <a:pt x="297367" y="695395"/>
                </a:lnTo>
                <a:close/>
              </a:path>
              <a:path w="508000" h="1407160">
                <a:moveTo>
                  <a:pt x="0" y="0"/>
                </a:moveTo>
                <a:lnTo>
                  <a:pt x="641" y="385878"/>
                </a:lnTo>
                <a:lnTo>
                  <a:pt x="992" y="549931"/>
                </a:lnTo>
                <a:lnTo>
                  <a:pt x="1211" y="620921"/>
                </a:lnTo>
                <a:lnTo>
                  <a:pt x="1520" y="679738"/>
                </a:lnTo>
                <a:lnTo>
                  <a:pt x="1862" y="695806"/>
                </a:lnTo>
                <a:lnTo>
                  <a:pt x="2049" y="695523"/>
                </a:lnTo>
                <a:lnTo>
                  <a:pt x="2254" y="695395"/>
                </a:lnTo>
                <a:lnTo>
                  <a:pt x="297367" y="695395"/>
                </a:lnTo>
                <a:lnTo>
                  <a:pt x="297349" y="678735"/>
                </a:lnTo>
                <a:lnTo>
                  <a:pt x="297549" y="664092"/>
                </a:lnTo>
                <a:lnTo>
                  <a:pt x="298966" y="620921"/>
                </a:lnTo>
                <a:lnTo>
                  <a:pt x="301647" y="578687"/>
                </a:lnTo>
                <a:lnTo>
                  <a:pt x="305642" y="537126"/>
                </a:lnTo>
                <a:lnTo>
                  <a:pt x="311005" y="495975"/>
                </a:lnTo>
                <a:lnTo>
                  <a:pt x="317785" y="454972"/>
                </a:lnTo>
                <a:lnTo>
                  <a:pt x="326034" y="413854"/>
                </a:lnTo>
                <a:lnTo>
                  <a:pt x="336365" y="371603"/>
                </a:lnTo>
                <a:lnTo>
                  <a:pt x="348920" y="328146"/>
                </a:lnTo>
                <a:lnTo>
                  <a:pt x="363030" y="284638"/>
                </a:lnTo>
                <a:lnTo>
                  <a:pt x="378025" y="242235"/>
                </a:lnTo>
                <a:lnTo>
                  <a:pt x="393235" y="202094"/>
                </a:lnTo>
                <a:lnTo>
                  <a:pt x="407991" y="165370"/>
                </a:lnTo>
                <a:lnTo>
                  <a:pt x="423199" y="132791"/>
                </a:lnTo>
                <a:lnTo>
                  <a:pt x="428062" y="124066"/>
                </a:lnTo>
                <a:lnTo>
                  <a:pt x="431991" y="116935"/>
                </a:lnTo>
                <a:lnTo>
                  <a:pt x="441494" y="99428"/>
                </a:lnTo>
                <a:lnTo>
                  <a:pt x="443099" y="96573"/>
                </a:lnTo>
                <a:lnTo>
                  <a:pt x="507492" y="800"/>
                </a:lnTo>
                <a:lnTo>
                  <a:pt x="0" y="0"/>
                </a:lnTo>
                <a:close/>
              </a:path>
            </a:pathLst>
          </a:custGeom>
          <a:solidFill>
            <a:srgbClr val="C2B9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884420" y="1164054"/>
            <a:ext cx="508000" cy="1407160"/>
          </a:xfrm>
          <a:custGeom>
            <a:avLst/>
            <a:gdLst/>
            <a:ahLst/>
            <a:cxnLst/>
            <a:rect l="l" t="t" r="r" b="b"/>
            <a:pathLst>
              <a:path w="508000" h="1407160">
                <a:moveTo>
                  <a:pt x="0" y="0"/>
                </a:moveTo>
                <a:lnTo>
                  <a:pt x="507492" y="800"/>
                </a:lnTo>
                <a:lnTo>
                  <a:pt x="495500" y="18542"/>
                </a:lnTo>
                <a:lnTo>
                  <a:pt x="485236" y="33687"/>
                </a:lnTo>
                <a:lnTo>
                  <a:pt x="476540" y="46483"/>
                </a:lnTo>
                <a:lnTo>
                  <a:pt x="469258" y="57175"/>
                </a:lnTo>
                <a:lnTo>
                  <a:pt x="463233" y="66010"/>
                </a:lnTo>
                <a:lnTo>
                  <a:pt x="458308" y="73235"/>
                </a:lnTo>
                <a:lnTo>
                  <a:pt x="437672" y="106472"/>
                </a:lnTo>
                <a:lnTo>
                  <a:pt x="435142" y="111153"/>
                </a:lnTo>
                <a:lnTo>
                  <a:pt x="431991" y="116935"/>
                </a:lnTo>
                <a:lnTo>
                  <a:pt x="428062" y="124066"/>
                </a:lnTo>
                <a:lnTo>
                  <a:pt x="423199" y="132791"/>
                </a:lnTo>
                <a:lnTo>
                  <a:pt x="417245" y="143357"/>
                </a:lnTo>
                <a:lnTo>
                  <a:pt x="412693" y="154088"/>
                </a:lnTo>
                <a:lnTo>
                  <a:pt x="398237" y="189416"/>
                </a:lnTo>
                <a:lnTo>
                  <a:pt x="383104" y="228546"/>
                </a:lnTo>
                <a:lnTo>
                  <a:pt x="367963" y="270324"/>
                </a:lnTo>
                <a:lnTo>
                  <a:pt x="353484" y="313592"/>
                </a:lnTo>
                <a:lnTo>
                  <a:pt x="340336" y="357195"/>
                </a:lnTo>
                <a:lnTo>
                  <a:pt x="329189" y="399976"/>
                </a:lnTo>
                <a:lnTo>
                  <a:pt x="320369" y="441292"/>
                </a:lnTo>
                <a:lnTo>
                  <a:pt x="313105" y="482304"/>
                </a:lnTo>
                <a:lnTo>
                  <a:pt x="307275" y="523376"/>
                </a:lnTo>
                <a:lnTo>
                  <a:pt x="302830" y="564771"/>
                </a:lnTo>
                <a:lnTo>
                  <a:pt x="299717" y="606752"/>
                </a:lnTo>
                <a:lnTo>
                  <a:pt x="297884" y="649581"/>
                </a:lnTo>
                <a:lnTo>
                  <a:pt x="297281" y="693521"/>
                </a:lnTo>
                <a:lnTo>
                  <a:pt x="297382" y="708602"/>
                </a:lnTo>
                <a:lnTo>
                  <a:pt x="298837" y="756040"/>
                </a:lnTo>
                <a:lnTo>
                  <a:pt x="301817" y="805603"/>
                </a:lnTo>
                <a:lnTo>
                  <a:pt x="306060" y="855789"/>
                </a:lnTo>
                <a:lnTo>
                  <a:pt x="311302" y="905098"/>
                </a:lnTo>
                <a:lnTo>
                  <a:pt x="317281" y="952027"/>
                </a:lnTo>
                <a:lnTo>
                  <a:pt x="323734" y="995076"/>
                </a:lnTo>
                <a:lnTo>
                  <a:pt x="331375" y="1037988"/>
                </a:lnTo>
                <a:lnTo>
                  <a:pt x="339990" y="1077786"/>
                </a:lnTo>
                <a:lnTo>
                  <a:pt x="353040" y="1124895"/>
                </a:lnTo>
                <a:lnTo>
                  <a:pt x="368831" y="1169211"/>
                </a:lnTo>
                <a:lnTo>
                  <a:pt x="383101" y="1203246"/>
                </a:lnTo>
                <a:lnTo>
                  <a:pt x="387893" y="1215957"/>
                </a:lnTo>
                <a:lnTo>
                  <a:pt x="405957" y="1262009"/>
                </a:lnTo>
                <a:lnTo>
                  <a:pt x="425180" y="1303532"/>
                </a:lnTo>
                <a:lnTo>
                  <a:pt x="449465" y="1344707"/>
                </a:lnTo>
                <a:lnTo>
                  <a:pt x="473349" y="1377874"/>
                </a:lnTo>
                <a:lnTo>
                  <a:pt x="492886" y="1402054"/>
                </a:lnTo>
                <a:lnTo>
                  <a:pt x="5956" y="1406563"/>
                </a:lnTo>
                <a:lnTo>
                  <a:pt x="5305" y="1212930"/>
                </a:lnTo>
                <a:lnTo>
                  <a:pt x="4729" y="1057925"/>
                </a:lnTo>
                <a:lnTo>
                  <a:pt x="4221" y="937274"/>
                </a:lnTo>
                <a:lnTo>
                  <a:pt x="3775" y="846701"/>
                </a:lnTo>
                <a:lnTo>
                  <a:pt x="3384" y="781931"/>
                </a:lnTo>
                <a:lnTo>
                  <a:pt x="3043" y="738691"/>
                </a:lnTo>
                <a:lnTo>
                  <a:pt x="2484" y="699697"/>
                </a:lnTo>
                <a:lnTo>
                  <a:pt x="2254" y="695395"/>
                </a:lnTo>
                <a:lnTo>
                  <a:pt x="2049" y="695523"/>
                </a:lnTo>
                <a:lnTo>
                  <a:pt x="1862" y="695806"/>
                </a:lnTo>
                <a:lnTo>
                  <a:pt x="1688" y="691969"/>
                </a:lnTo>
                <a:lnTo>
                  <a:pt x="1178" y="612994"/>
                </a:lnTo>
                <a:lnTo>
                  <a:pt x="992" y="549931"/>
                </a:lnTo>
                <a:lnTo>
                  <a:pt x="787" y="461375"/>
                </a:lnTo>
                <a:lnTo>
                  <a:pt x="558" y="343051"/>
                </a:lnTo>
                <a:lnTo>
                  <a:pt x="297" y="190684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505264" y="1165149"/>
            <a:ext cx="302260" cy="6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875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680"/>
              </a:lnSpc>
            </a:pPr>
            <a:r>
              <a:rPr dirty="0" baseline="13888" sz="2100" spc="-7">
                <a:latin typeface="Arial"/>
                <a:cs typeface="Arial"/>
              </a:rPr>
              <a:t>P</a:t>
            </a:r>
            <a:r>
              <a:rPr dirty="0" sz="900" spc="5"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35658" y="2676826"/>
            <a:ext cx="17208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379278" y="2676912"/>
            <a:ext cx="17208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466082" y="1853945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 h="0">
                <a:moveTo>
                  <a:pt x="0" y="0"/>
                </a:moveTo>
                <a:lnTo>
                  <a:pt x="320548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773931" y="181584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6249849" y="1648852"/>
            <a:ext cx="16002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Symbol"/>
                <a:cs typeface="Symbol"/>
              </a:rPr>
              <a:t></a:t>
            </a:r>
            <a:r>
              <a:rPr dirty="0" baseline="-20833" sz="1200">
                <a:latin typeface="Arial"/>
                <a:cs typeface="Arial"/>
              </a:rPr>
              <a:t>L</a:t>
            </a:r>
            <a:endParaRPr baseline="-20833"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016197" y="1645750"/>
            <a:ext cx="177165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Symbol"/>
                <a:cs typeface="Symbol"/>
              </a:rPr>
              <a:t></a:t>
            </a:r>
            <a:r>
              <a:rPr dirty="0" baseline="-20833" sz="1200">
                <a:latin typeface="Arial"/>
                <a:cs typeface="Arial"/>
              </a:rPr>
              <a:t>R</a:t>
            </a:r>
            <a:endParaRPr baseline="-20833"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087235" y="1167477"/>
            <a:ext cx="495934" cy="1402715"/>
          </a:xfrm>
          <a:prstGeom prst="rect">
            <a:avLst/>
          </a:prstGeom>
          <a:solidFill>
            <a:srgbClr val="C2B9E5"/>
          </a:solidFill>
          <a:ln w="9143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09550">
              <a:lnSpc>
                <a:spcPct val="100000"/>
              </a:lnSpc>
            </a:pPr>
            <a:r>
              <a:rPr dirty="0" baseline="13888" sz="2100" spc="-44">
                <a:latin typeface="Symbol"/>
                <a:cs typeface="Symbol"/>
              </a:rPr>
              <a:t></a:t>
            </a:r>
            <a:r>
              <a:rPr dirty="0" sz="900" spc="10">
                <a:latin typeface="Arial"/>
                <a:cs typeface="Arial"/>
              </a:rPr>
              <a:t>out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884708" y="1164454"/>
            <a:ext cx="507365" cy="1403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9530">
              <a:lnSpc>
                <a:spcPct val="100000"/>
              </a:lnSpc>
            </a:pPr>
            <a:r>
              <a:rPr dirty="0" baseline="13888" sz="2100" spc="-44">
                <a:latin typeface="Symbol"/>
                <a:cs typeface="Symbol"/>
              </a:rPr>
              <a:t></a:t>
            </a:r>
            <a:r>
              <a:rPr dirty="0" sz="900" spc="5"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6583044" y="2984119"/>
          <a:ext cx="826769" cy="56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833"/>
                <a:gridCol w="196596"/>
                <a:gridCol w="198120"/>
                <a:gridCol w="165353"/>
              </a:tblGrid>
              <a:tr h="159258">
                <a:tc rowSpan="3">
                  <a:txBody>
                    <a:bodyPr/>
                    <a:lstStyle/>
                    <a:p>
                      <a:pPr marL="58419">
                        <a:lnSpc>
                          <a:spcPts val="136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9050">
                        <a:lnSpc>
                          <a:spcPts val="136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1280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2346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7291705" y="1546097"/>
          <a:ext cx="802005" cy="544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353"/>
                <a:gridCol w="199644"/>
                <a:gridCol w="195072"/>
                <a:gridCol w="171450"/>
              </a:tblGrid>
              <a:tr h="107441"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3340">
                <a:tc rowSpan="4">
                  <a:txBody>
                    <a:bodyPr/>
                    <a:lstStyle/>
                    <a:p>
                      <a:pPr marL="26034">
                        <a:lnSpc>
                          <a:spcPts val="1355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2649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  <a:tc rowSpan="3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79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752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35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5391277" y="1543050"/>
          <a:ext cx="812800" cy="544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878"/>
                <a:gridCol w="196596"/>
                <a:gridCol w="199644"/>
                <a:gridCol w="179069"/>
              </a:tblGrid>
              <a:tr h="160782">
                <a:tc rowSpan="3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15875">
                        <a:lnSpc>
                          <a:spcPts val="135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1280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563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27305">
                        <a:lnSpc>
                          <a:spcPts val="135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object 76"/>
          <p:cNvGraphicFramePr>
            <a:graphicFrameLocks noGrp="1"/>
          </p:cNvGraphicFramePr>
          <p:nvPr/>
        </p:nvGraphicFramePr>
        <p:xfrm>
          <a:off x="7761096" y="2878073"/>
          <a:ext cx="815975" cy="544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450"/>
                <a:gridCol w="196596"/>
                <a:gridCol w="198119"/>
                <a:gridCol w="179070"/>
              </a:tblGrid>
              <a:tr h="160781">
                <a:tc rowSpan="3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18415">
                        <a:lnSpc>
                          <a:spcPts val="135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1280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563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31115">
                        <a:lnSpc>
                          <a:spcPts val="133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812">
                      <a:solidFill>
                        <a:srgbClr val="000000"/>
                      </a:solidFill>
                      <a:prstDash val="solid"/>
                    </a:lnR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R w="19812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4699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812">
                      <a:solidFill>
                        <a:srgbClr val="000000"/>
                      </a:solidFill>
                      <a:prstDash val="solid"/>
                    </a:lnL>
                    <a:lnB w="46990">
                      <a:solidFill>
                        <a:srgbClr val="FFFFFF"/>
                      </a:solidFill>
                      <a:prstDash val="solid"/>
                    </a:lnB>
                    <a:solidFill>
                      <a:srgbClr val="A7A8A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MDS</dc:creator>
  <dc:title>PowerPoint Presentation</dc:title>
  <dcterms:created xsi:type="dcterms:W3CDTF">2015-12-04T13:44:32Z</dcterms:created>
  <dcterms:modified xsi:type="dcterms:W3CDTF">2015-12-04T13:44:32Z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2015-12-02T00:00:00Z</vt:filetime>
  </property>
  <property fmtid="{D5CDD505-2E9C-101B-9397-08002B2CF9AE}" pid="3" name="LastSaved">
    <vt:filetime>2015-12-04T00:00:00Z</vt:filetime>
  </property>
</Properties>
</file>