
<file path=[Content_Types].xml><?xml version="1.0" encoding="utf-8"?>
<Types xmlns="http://schemas.openxmlformats.org/package/2006/content-types">
  <Default Extension="xml" ContentType="application/xml"/>
  <Default Extension="tif" ContentType="image/tiff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8" autoAdjust="0"/>
    <p:restoredTop sz="94617"/>
  </p:normalViewPr>
  <p:slideViewPr>
    <p:cSldViewPr snapToGrid="0" snapToObjects="1">
      <p:cViewPr>
        <p:scale>
          <a:sx n="75" d="100"/>
          <a:sy n="75" d="100"/>
        </p:scale>
        <p:origin x="-1768" y="-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03E99-C20E-B34A-B2DB-A67CC7377879}" type="datetimeFigureOut">
              <a:rPr lang="en-US" smtClean="0"/>
              <a:t>2/19/17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C1BB2-6F6E-3340-B010-61323364D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9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49349-957A-4099-B078-17AFBC2F228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6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7AB-E90B-E549-B0AB-AFEB6A4ADCBB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03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7AB-E90B-E549-B0AB-AFEB6A4ADCBB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7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7AB-E90B-E549-B0AB-AFEB6A4ADCBB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7AB-E90B-E549-B0AB-AFEB6A4ADCBB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4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7AB-E90B-E549-B0AB-AFEB6A4ADCBB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6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7AB-E90B-E549-B0AB-AFEB6A4ADCBB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8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7AB-E90B-E549-B0AB-AFEB6A4ADCBB}" type="datetimeFigureOut">
              <a:rPr lang="en-US" smtClean="0"/>
              <a:t>2/19/17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2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7AB-E90B-E549-B0AB-AFEB6A4ADCBB}" type="datetimeFigureOut">
              <a:rPr lang="en-US" smtClean="0"/>
              <a:t>2/19/17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60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7AB-E90B-E549-B0AB-AFEB6A4ADCBB}" type="datetimeFigureOut">
              <a:rPr lang="en-US" smtClean="0"/>
              <a:t>2/19/17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74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7AB-E90B-E549-B0AB-AFEB6A4ADCBB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57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7AB-E90B-E549-B0AB-AFEB6A4ADCBB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8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D17AB-E90B-E549-B0AB-AFEB6A4ADCBB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2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65848"/>
            <a:ext cx="737981" cy="742247"/>
          </a:xfrm>
          <a:prstGeom prst="rect">
            <a:avLst/>
          </a:prstGeom>
        </p:spPr>
      </p:pic>
      <p:sp>
        <p:nvSpPr>
          <p:cNvPr id="9" name="Line 42"/>
          <p:cNvSpPr>
            <a:spLocks noChangeShapeType="1"/>
          </p:cNvSpPr>
          <p:nvPr/>
        </p:nvSpPr>
        <p:spPr bwMode="auto">
          <a:xfrm>
            <a:off x="38100" y="1066800"/>
            <a:ext cx="90297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6120" y="129350"/>
            <a:ext cx="63968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Programming Molecular Self-Assembly of Intrinsically Disordered Proteins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u="sng" dirty="0">
              <a:solidFill>
                <a:srgbClr val="1F497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100" y="6119336"/>
            <a:ext cx="494030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“Programming Molecular Self-Assembly of Intrinsically Disordered Proteins Containing Sequences of Low-Complexity,” Joseph R. Simon, Nick J. Carroll, Michael Rubinstein, </a:t>
            </a:r>
            <a:r>
              <a:rPr lang="en-US" altLang="en-US" sz="105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Ashutosh</a:t>
            </a:r>
            <a:r>
              <a:rPr lang="en-US" altLang="en-US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altLang="en-US" sz="105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Chilkoti</a:t>
            </a:r>
            <a:r>
              <a:rPr lang="en-US" altLang="en-US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and Gabriel P. </a:t>
            </a:r>
            <a:r>
              <a:rPr lang="en-US" altLang="en-US" sz="105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López</a:t>
            </a:r>
            <a:r>
              <a:rPr lang="en-US" altLang="en-US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en-US" altLang="en-US" sz="105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Nature Chemistry</a:t>
            </a:r>
            <a:r>
              <a:rPr lang="en-US" altLang="en-US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Jan, 30, 2017.</a:t>
            </a:r>
            <a:endParaRPr kumimoji="0" lang="en-US" altLang="en-US" sz="105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8" y="119708"/>
            <a:ext cx="1327026" cy="8345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" y="1068261"/>
            <a:ext cx="5024966" cy="529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i="1" dirty="0" smtClean="0">
                <a:latin typeface="Arial" charset="0"/>
                <a:ea typeface="Arial" charset="0"/>
                <a:cs typeface="Arial" charset="0"/>
              </a:rPr>
              <a:t>New model systems of liquid protein assemblies offer insights into naturally-occurring counterparts</a:t>
            </a:r>
          </a:p>
          <a:p>
            <a:pPr algn="just"/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	Scientists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at Duke University, The University of North Carolina at Chapel Hill, and The University of New Mexico have engineered systems to program the self-assembly of disordered proteins into a variety of structures that resemble those found within cells. 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	In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their recent publication in </a:t>
            </a:r>
            <a:r>
              <a:rPr lang="en-US" sz="1400" i="1" dirty="0" smtClean="0">
                <a:latin typeface="Arial" charset="0"/>
                <a:ea typeface="Arial" charset="0"/>
                <a:cs typeface="Arial" charset="0"/>
              </a:rPr>
              <a:t>Nature Chemistry,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Triangle MRSEC investigators </a:t>
            </a: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Gabriel </a:t>
            </a:r>
            <a:r>
              <a:rPr lang="en-US" sz="1400" b="1" dirty="0" err="1" smtClean="0">
                <a:latin typeface="Arial" charset="0"/>
                <a:ea typeface="Arial" charset="0"/>
                <a:cs typeface="Arial" charset="0"/>
              </a:rPr>
              <a:t>López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400" b="1" dirty="0" err="1">
                <a:latin typeface="Arial" charset="0"/>
                <a:ea typeface="Arial" charset="0"/>
                <a:cs typeface="Arial" charset="0"/>
              </a:rPr>
              <a:t>Ashutosh</a:t>
            </a: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b="1" dirty="0" err="1" smtClean="0">
                <a:latin typeface="Arial" charset="0"/>
                <a:ea typeface="Arial" charset="0"/>
                <a:cs typeface="Arial" charset="0"/>
              </a:rPr>
              <a:t>Chilkoti</a:t>
            </a: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, Michael Rubinstein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Nick </a:t>
            </a: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Carroll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 and graduate fellow </a:t>
            </a: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Joseph Simon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created systems for studying the phase behavior of archetypal disordered proteins and programming their self-assembly into protein-rich liquid coacervates. They demonstrate the use of theoretical analyses to interpret protein phase behavior and rationally design protein assemblies within microscopic water droplets that include layered, mixed, and size-controlled coacervates akin to those found in the interior of cells. 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	These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new models of liquid coacervates are exciting tools for studying native intracellular coacervate assemblies and hold promise as building blocks for exciting biomedical applications.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endParaRPr lang="en-US" sz="1400" dirty="0"/>
          </a:p>
        </p:txBody>
      </p:sp>
      <p:pic>
        <p:nvPicPr>
          <p:cNvPr id="3" name="Picture 2" descr="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066" y="1152924"/>
            <a:ext cx="4004734" cy="52061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77393" y="6488668"/>
            <a:ext cx="27187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NSF RT-MRSEC DMR-1121107</a:t>
            </a:r>
            <a:endParaRPr lang="en-US" alt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045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RTMRSEC_1121107_Seed_Devices" id="{C19770A9-6449-244C-B73B-851D69E7DD74}" vid="{350B613F-BAE8-F84C-8C17-29AB1D4110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RT_MRSEC</Template>
  <TotalTime>17405</TotalTime>
  <Words>80</Words>
  <Application>Microsoft Macintosh PowerPoint</Application>
  <PresentationFormat>On-screen Show (4:3)</PresentationFormat>
  <Paragraphs>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Catherine Reyes</cp:lastModifiedBy>
  <cp:revision>26</cp:revision>
  <dcterms:created xsi:type="dcterms:W3CDTF">2016-04-23T23:47:21Z</dcterms:created>
  <dcterms:modified xsi:type="dcterms:W3CDTF">2017-02-19T22:48:43Z</dcterms:modified>
</cp:coreProperties>
</file>