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17"/>
  </p:normalViewPr>
  <p:slideViewPr>
    <p:cSldViewPr snapToGrid="0" snapToObjects="1">
      <p:cViewPr>
        <p:scale>
          <a:sx n="95" d="100"/>
          <a:sy n="95" d="100"/>
        </p:scale>
        <p:origin x="-118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03E99-C20E-B34A-B2DB-A67CC7377879}" type="datetimeFigureOut">
              <a:rPr lang="en-US" smtClean="0"/>
              <a:t>4/22/16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BB2-6F6E-3340-B010-61323364D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9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49349-957A-4099-B078-17AFBC2F228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0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4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7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17AB-E90B-E549-B0AB-AFEB6A4ADCBB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DF59-C8EC-4646-8425-7E486A81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5848"/>
            <a:ext cx="737981" cy="742247"/>
          </a:xfrm>
          <a:prstGeom prst="rect">
            <a:avLst/>
          </a:prstGeom>
        </p:spPr>
      </p:pic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38100" y="1066800"/>
            <a:ext cx="90297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82" y="1100708"/>
            <a:ext cx="89021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 </a:t>
            </a:r>
            <a:r>
              <a:rPr lang="en-US" sz="1400" b="1" dirty="0"/>
              <a:t>Student Engineers Network, Strengthening Opportunities in Research (</a:t>
            </a:r>
            <a:r>
              <a:rPr lang="en-US" sz="1400" b="1" dirty="0" smtClean="0"/>
              <a:t>SENSOR</a:t>
            </a:r>
            <a:r>
              <a:rPr lang="en-US" sz="1400" b="1" dirty="0"/>
              <a:t>) Saturday Academy </a:t>
            </a:r>
            <a:r>
              <a:rPr lang="en-US" sz="1400" dirty="0"/>
              <a:t>is an outreach </a:t>
            </a:r>
            <a:r>
              <a:rPr lang="en-US" sz="1400" dirty="0" smtClean="0"/>
              <a:t>program that partnered with Research Triangle MRSEC </a:t>
            </a:r>
            <a:r>
              <a:rPr lang="en-US" sz="1400" dirty="0"/>
              <a:t>beginning in </a:t>
            </a:r>
            <a:r>
              <a:rPr lang="en-US" sz="1400" dirty="0" smtClean="0"/>
              <a:t>2015 to engage 8th </a:t>
            </a:r>
            <a:r>
              <a:rPr lang="en-US" sz="1400" dirty="0"/>
              <a:t>grade students from underrepresented minority groups enrolled in </a:t>
            </a:r>
            <a:r>
              <a:rPr lang="en-US" sz="1400" dirty="0" smtClean="0"/>
              <a:t>Durham County </a:t>
            </a:r>
            <a:r>
              <a:rPr lang="en-US" sz="1400" dirty="0"/>
              <a:t>Public Schools</a:t>
            </a:r>
            <a:r>
              <a:rPr lang="en-US" sz="1400" dirty="0" smtClean="0"/>
              <a:t>.</a:t>
            </a:r>
            <a:r>
              <a:rPr lang="en-US" sz="1400" dirty="0"/>
              <a:t> It is a hands-on education program designed to encourage careers in science and engineering by engaging 8th grade underrepresented minority students in materials science and water quality testing. </a:t>
            </a:r>
            <a:r>
              <a:rPr lang="en-US" sz="1400" dirty="0" smtClean="0"/>
              <a:t>The </a:t>
            </a:r>
            <a:r>
              <a:rPr lang="en-US" sz="1400" dirty="0"/>
              <a:t>goals of the program are to introduce students to careers in engineering and research, to teach engineering design by applying sensors to water quality testing, and to </a:t>
            </a:r>
            <a:r>
              <a:rPr lang="en-US" sz="1400" dirty="0" smtClean="0"/>
              <a:t>encourage the pursuit </a:t>
            </a:r>
            <a:r>
              <a:rPr lang="en-US" sz="1400" dirty="0"/>
              <a:t>of advanced degrees in science and engineering.</a:t>
            </a:r>
          </a:p>
          <a:p>
            <a:pPr algn="just"/>
            <a:r>
              <a:rPr lang="en-US" sz="1400" dirty="0" smtClean="0"/>
              <a:t>RT-MRSEC’s Education Director, </a:t>
            </a:r>
            <a:r>
              <a:rPr lang="en-US" sz="1400" b="1" dirty="0" smtClean="0"/>
              <a:t>Adrienne Stiff</a:t>
            </a:r>
            <a:r>
              <a:rPr lang="en-US" sz="1400" b="1" dirty="0"/>
              <a:t>-</a:t>
            </a:r>
            <a:r>
              <a:rPr lang="en-US" sz="1400" b="1" dirty="0" smtClean="0"/>
              <a:t>Roberts</a:t>
            </a:r>
            <a:r>
              <a:rPr lang="en-US" sz="1400" dirty="0" smtClean="0"/>
              <a:t>, </a:t>
            </a:r>
            <a:r>
              <a:rPr lang="en-US" sz="1400" dirty="0"/>
              <a:t>serves as Director and Instructor of the academy, which engages a single cohort of 24 URM 8th graders in science and engineering activities throughout the academic year (13 Saturdays). RT-MRSEC </a:t>
            </a:r>
            <a:r>
              <a:rPr lang="en-US" sz="1400" dirty="0" smtClean="0"/>
              <a:t>contributes in three important areas: </a:t>
            </a:r>
            <a:r>
              <a:rPr lang="en-US" sz="1400" dirty="0" err="1"/>
              <a:t>i</a:t>
            </a:r>
            <a:r>
              <a:rPr lang="en-US" sz="1400" dirty="0"/>
              <a:t>) RT-MRSEC faculty and postdocs discuss current research </a:t>
            </a:r>
            <a:r>
              <a:rPr lang="en-US" sz="1400" dirty="0" smtClean="0"/>
              <a:t>areas and paths </a:t>
            </a:r>
            <a:r>
              <a:rPr lang="en-US" sz="1400" dirty="0"/>
              <a:t>to attaining a </a:t>
            </a:r>
            <a:r>
              <a:rPr lang="en-US" sz="1400" dirty="0" smtClean="0"/>
              <a:t>PhD; </a:t>
            </a:r>
            <a:r>
              <a:rPr lang="en-US" sz="1400" dirty="0"/>
              <a:t>ii) RT-MRSEC graduate students provide lab tours to introduce research and equipment; and iii) RT-MRSEC graduate students participate in a panel discussion about college preparation and STEM careers. </a:t>
            </a: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56855" y="372922"/>
            <a:ext cx="6772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SENSOR Saturday Academy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" y="119708"/>
            <a:ext cx="1327026" cy="834526"/>
          </a:xfrm>
          <a:prstGeom prst="rect">
            <a:avLst/>
          </a:prstGeom>
        </p:spPr>
      </p:pic>
      <p:pic>
        <p:nvPicPr>
          <p:cNvPr id="3" name="Picture 2" descr="SENSOR 2016-16 Sept-Dec 135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4" y="3993809"/>
            <a:ext cx="3716421" cy="2787316"/>
          </a:xfrm>
          <a:prstGeom prst="rect">
            <a:avLst/>
          </a:prstGeom>
        </p:spPr>
      </p:pic>
      <p:pic>
        <p:nvPicPr>
          <p:cNvPr id="4" name="Picture 3" descr="SENSOR 2016-16 Sept-Dec 135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05" y="3993808"/>
            <a:ext cx="3716421" cy="27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4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47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Reyes</dc:creator>
  <cp:lastModifiedBy>Catherine Reyes</cp:lastModifiedBy>
  <cp:revision>33</cp:revision>
  <dcterms:created xsi:type="dcterms:W3CDTF">2014-11-03T02:29:29Z</dcterms:created>
  <dcterms:modified xsi:type="dcterms:W3CDTF">2016-04-23T01:31:32Z</dcterms:modified>
</cp:coreProperties>
</file>