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5" autoAdjust="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7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Reaching Underserved Audiences by Bringing Science to a Local Food Pantry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AnneLynn Gillian-Daniel, University of Wisconsin-Madison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69974"/>
            <a:ext cx="2759824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Materials Research Science and Engineering Centers, DMR-1720415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253227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2019 Education and Outreach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4826" y="1637161"/>
            <a:ext cx="390820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sz="1600" dirty="0"/>
              <a:t>Not all members of our community have the time or resources to attend science outreach events. To reach some of those people, the Wisconsin MRSEC conducts its engaging, hands-on science activities to a local food pantry. Customers can wait up to 90 minutes at the food pantry, providing ample time for educational activities for kids, their parents, and other curious adult visitors. 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sz="1600" dirty="0"/>
              <a:t>By bringing science and engineering activities to the food pantry, the Wisconsin MRSEC forms connections with and helps inspire a new, diverse audience composed entirely of economically disadvantaged members of the community.</a:t>
            </a:r>
            <a:endParaRPr lang="en-US" sz="1600" b="1" dirty="0"/>
          </a:p>
          <a:p>
            <a:pPr eaLnBrk="1" hangingPunct="1"/>
            <a:endParaRPr lang="en-US" b="1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582047" y="1679738"/>
            <a:ext cx="4161901" cy="4278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One of the MRSEC staff members interacts with two children at a local food pantry." title="Researcher interacting with children at the food pantry">
            <a:extLst>
              <a:ext uri="{FF2B5EF4-FFF2-40B4-BE49-F238E27FC236}">
                <a16:creationId xmlns:a16="http://schemas.microsoft.com/office/drawing/2014/main" id="{9412BC9F-7CEC-42A9-8BCD-DE9A48AEF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04" y="2963262"/>
            <a:ext cx="2974444" cy="2230833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B692490C-2A3C-4C06-9CD1-8A9D2471F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046" y="5150508"/>
            <a:ext cx="41619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dirty="0"/>
              <a:t>Wisconsin MRSEC staff build circuits with children waiting at a local food pantry (top left, bottom). Visitors to the food pantry (top right) wait for up to 90 minutes for service, so the MRSEC engages visitors with educational activities.</a:t>
            </a:r>
          </a:p>
        </p:txBody>
      </p:sp>
      <p:pic>
        <p:nvPicPr>
          <p:cNvPr id="11" name="Picture 10" descr="A seated researcher talks with visitors at the food pantry" title="Researcher talking with visitors at the food pantry">
            <a:extLst>
              <a:ext uri="{FF2B5EF4-FFF2-40B4-BE49-F238E27FC236}">
                <a16:creationId xmlns:a16="http://schemas.microsoft.com/office/drawing/2014/main" id="{2EFCA57D-4791-44E3-A0B7-17D0C59BA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17708" r="14479"/>
          <a:stretch/>
        </p:blipFill>
        <p:spPr>
          <a:xfrm>
            <a:off x="4581686" y="1679737"/>
            <a:ext cx="2338118" cy="184711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Visitors wait in line at the food pantry" title="Visitors wait in line at the food pantry">
            <a:extLst>
              <a:ext uri="{FF2B5EF4-FFF2-40B4-BE49-F238E27FC236}">
                <a16:creationId xmlns:a16="http://schemas.microsoft.com/office/drawing/2014/main" id="{030E52DF-1994-4F75-A688-810EAD0B7C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2" t="14874" b="5445"/>
          <a:stretch/>
        </p:blipFill>
        <p:spPr>
          <a:xfrm>
            <a:off x="7369527" y="1679738"/>
            <a:ext cx="1374421" cy="145974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11689</TotalTime>
  <Words>180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Wingdings 2</vt:lpstr>
      <vt:lpstr>Breeze</vt:lpstr>
      <vt:lpstr>Reaching Underserved Audiences by Bringing Science to a Local Food Pantry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Microsoft Office User</cp:lastModifiedBy>
  <cp:revision>20</cp:revision>
  <cp:lastPrinted>2016-08-01T15:14:13Z</cp:lastPrinted>
  <dcterms:created xsi:type="dcterms:W3CDTF">2016-07-19T18:16:54Z</dcterms:created>
  <dcterms:modified xsi:type="dcterms:W3CDTF">2019-05-06T16:18:50Z</dcterms:modified>
  <cp:category/>
</cp:coreProperties>
</file>