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25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030714-B6E3-4331-A7F0-BA17C2CC9A7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30714-B6E3-4331-A7F0-BA17C2CC9A7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30714-B6E3-4331-A7F0-BA17C2CC9A7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30714-B6E3-4331-A7F0-BA17C2CC9A7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30714-B6E3-4331-A7F0-BA17C2CC9A75}"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30714-B6E3-4331-A7F0-BA17C2CC9A75}"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030714-B6E3-4331-A7F0-BA17C2CC9A75}"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030714-B6E3-4331-A7F0-BA17C2CC9A75}"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30714-B6E3-4331-A7F0-BA17C2CC9A75}"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30714-B6E3-4331-A7F0-BA17C2CC9A75}"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30714-B6E3-4331-A7F0-BA17C2CC9A75}"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A55E-36FA-44C2-ADD8-F7AD261FB4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30714-B6E3-4331-A7F0-BA17C2CC9A75}"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CA55E-36FA-44C2-ADD8-F7AD261FB4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86871" y="2199755"/>
            <a:ext cx="3158651" cy="2879433"/>
          </a:xfrm>
          <a:prstGeom prst="rect">
            <a:avLst/>
          </a:prstGeom>
        </p:spPr>
      </p:pic>
      <p:sp>
        <p:nvSpPr>
          <p:cNvPr id="3" name="Rectangle 2"/>
          <p:cNvSpPr/>
          <p:nvPr/>
        </p:nvSpPr>
        <p:spPr>
          <a:xfrm>
            <a:off x="490591" y="1779848"/>
            <a:ext cx="4572000" cy="4524316"/>
          </a:xfrm>
          <a:prstGeom prst="rect">
            <a:avLst/>
          </a:prstGeom>
        </p:spPr>
        <p:txBody>
          <a:bodyPr>
            <a:spAutoFit/>
          </a:bodyPr>
          <a:lstStyle/>
          <a:p>
            <a:r>
              <a:rPr lang="en-US" dirty="0"/>
              <a:t>Photovoltaic cells for converting solar energy to electricity work best if they have large internal surface areas between electron donating and electron accepting materials to collect light-generated charge.  A collaboration between researchers of the Liquid Crystal Materials Research (MRSEC) Center of the University of Colorado, Boulder and the National Renewable Energy Laboratory has found that networks of 20 nanometer diameter liquid crystal filaments do this job very well.  The image shows micron diameter pancakes of liquid crystal </a:t>
            </a:r>
            <a:r>
              <a:rPr lang="en-US" dirty="0" err="1"/>
              <a:t>nanofilaments</a:t>
            </a:r>
            <a:r>
              <a:rPr lang="en-US" dirty="0"/>
              <a:t> arranged in spirals, forming a spongy network in which efficient energy conversion takes place. </a:t>
            </a:r>
          </a:p>
        </p:txBody>
      </p:sp>
      <p:sp>
        <p:nvSpPr>
          <p:cNvPr id="4" name="TextBox 3"/>
          <p:cNvSpPr txBox="1"/>
          <p:nvPr/>
        </p:nvSpPr>
        <p:spPr>
          <a:xfrm>
            <a:off x="490591" y="1138439"/>
            <a:ext cx="6359546" cy="369332"/>
          </a:xfrm>
          <a:prstGeom prst="rect">
            <a:avLst/>
          </a:prstGeom>
          <a:noFill/>
        </p:spPr>
        <p:txBody>
          <a:bodyPr wrap="none" rtlCol="0">
            <a:spAutoFit/>
          </a:bodyPr>
          <a:lstStyle/>
          <a:p>
            <a:r>
              <a:rPr lang="en-US" dirty="0"/>
              <a:t>•</a:t>
            </a:r>
            <a:r>
              <a:rPr lang="en-US" b="1" i="1" dirty="0"/>
              <a:t> Self-Assembled </a:t>
            </a:r>
            <a:r>
              <a:rPr lang="en-US" b="1" i="1" dirty="0" err="1"/>
              <a:t>Nanoheterojunctions</a:t>
            </a:r>
            <a:r>
              <a:rPr lang="en-US" b="1" i="1" dirty="0"/>
              <a:t> for Organic </a:t>
            </a:r>
            <a:r>
              <a:rPr lang="en-US" b="1" i="1" dirty="0" err="1"/>
              <a:t>Photovoltaics</a:t>
            </a:r>
            <a:r>
              <a:rPr lang="en-US" dirty="0" smtClean="0">
                <a:effectLst/>
              </a:rPr>
              <a:t> </a:t>
            </a:r>
            <a:endParaRPr lang="en-US" dirty="0"/>
          </a:p>
        </p:txBody>
      </p:sp>
    </p:spTree>
    <p:extLst>
      <p:ext uri="{BB962C8B-B14F-4D97-AF65-F5344CB8AC3E}">
        <p14:creationId xmlns:p14="http://schemas.microsoft.com/office/powerpoint/2010/main" xmlns="" val="775493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Words>
  <Application>Microsoft Office PowerPoint</Application>
  <PresentationFormat>On-screen Show (4:3)</PresentationFormat>
  <Paragraphs>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Colorado at Boulder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Nikki Kilbride</dc:creator>
  <cp:lastModifiedBy>Nikki Kilbride</cp:lastModifiedBy>
  <cp:revision>1</cp:revision>
  <dcterms:created xsi:type="dcterms:W3CDTF">2015-11-06T22:47:58Z</dcterms:created>
  <dcterms:modified xsi:type="dcterms:W3CDTF">2015-11-06T22:48:21Z</dcterms:modified>
</cp:coreProperties>
</file>