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4" autoAdjust="0"/>
    <p:restoredTop sz="77015" autoAdjust="0"/>
  </p:normalViewPr>
  <p:slideViewPr>
    <p:cSldViewPr snapToGrid="0" snapToObjects="1">
      <p:cViewPr varScale="1">
        <p:scale>
          <a:sx n="64" d="100"/>
          <a:sy n="64" d="100"/>
        </p:scale>
        <p:origin x="1771" y="67"/>
      </p:cViewPr>
      <p:guideLst/>
    </p:cSldViewPr>
  </p:slideViewPr>
  <p:notesTextViewPr>
    <p:cViewPr>
      <p:scale>
        <a:sx n="3" d="2"/>
        <a:sy n="3" d="2"/>
      </p:scale>
      <p:origin x="0" y="-3547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riptamat.2023.11577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What Has Been Achieved: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This study discovers that Ni addition can enhance sintering of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MoNbTaW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both above and below the bulk solidus composition.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Experiments reveal complete grain boundary wetting above the bulk solidus composition, which logically infers the stabilization of a liquid-like interfacial phase in a prewetting region below the bulk solidus composition.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Furthermore, bulk CALPHAD methods have been extended to model GBs in Ni-doped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MoNbTaW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to compute a GB “phase” diagram to forecast high-temperature GB disordering in the prewetting region and rationalize the observed Ni-activated sintering of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MoNbTaW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Importance of the Achievement: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This study demonstrated the first example of activated sintering of a high-entropy alloy.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This study revealed a segregation-induced grain boundary prewetting (disordering) transition.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A grain boundary “phase” diagram has been computed for Ni-doped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MoNbTaW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forecast high-temperature grain boundary disordering and related activated sintering behaviors. 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This work resulted from collaboration of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three PIs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in IGR-1 and support all three IRG-1 central hypotheses: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Hypothesis #1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increased compositional complexity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CCMs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will lead to more structurally and chemically diverse interfaces, with increased structural disorder and boundary width due to local frustration and two-dimensional confinement. In this case, a grain boundary prewetting transition was revealed in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Ni-doped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MoNbTaW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Hypothesis #2</a:t>
            </a:r>
            <a:r>
              <a:rPr lang="en-US" sz="1800" b="0" dirty="0"/>
              <a:t>: </a:t>
            </a:r>
            <a:r>
              <a:rPr lang="en-US" sz="1800" dirty="0">
                <a:ea typeface="Times New Roman" panose="02020603050405020304" pitchFamily="18" charset="0"/>
              </a:rPr>
              <a:t>Interfacial transitions in </a:t>
            </a:r>
            <a:r>
              <a:rPr lang="en-US" sz="1800" dirty="0" err="1">
                <a:ea typeface="Times New Roman" panose="02020603050405020304" pitchFamily="18" charset="0"/>
              </a:rPr>
              <a:t>CCMs</a:t>
            </a:r>
            <a:r>
              <a:rPr lang="en-US" sz="1800" dirty="0">
                <a:ea typeface="Times New Roman" panose="02020603050405020304" pitchFamily="18" charset="0"/>
              </a:rPr>
              <a:t> can be promoted by stimuli such as temperature, minority element doping, pressure, mechanical deformation, and their combination. In this case, segregation, along with temperature, induce grain boundary disordering transitions.</a:t>
            </a:r>
            <a:endParaRPr lang="en-US" sz="18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Hypothesis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#3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: Emergent macroscopic behavior can be predicted based on the local ordering of interfaces in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CCMs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. In this case, a computed grain boundary phase diagram predicts activated sintering.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S. 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Shivakumar</a:t>
            </a:r>
            <a:r>
              <a:rPr lang="en-US" sz="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K. Song, C. Wang, T. Lei, H.L. Xin, T.J. Rupert, J. Luo, "Discovery of Ni Activated Sintering of 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MoNbTaW</a:t>
            </a:r>
            <a:r>
              <a:rPr lang="en-US" sz="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Predicted by a Computed Grain Boundary Diagram," </a:t>
            </a:r>
            <a:r>
              <a:rPr lang="en-US" sz="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Scripta Materialia</a:t>
            </a:r>
            <a:r>
              <a:rPr lang="en-US" sz="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239, 115777 (2024). </a:t>
            </a:r>
            <a:r>
              <a:rPr lang="en-US" sz="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Persistent link using digital object identifier"/>
              </a:rPr>
              <a:t>https://doi.org/10.1016/j.scriptamat.2023.115777</a:t>
            </a:r>
            <a:endParaRPr lang="en-US" sz="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doi.org/10.1016/j.scriptamat.2023.1157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228721" y="156090"/>
            <a:ext cx="8906127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of Ni Activated Sintering of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MoNbTaW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by a Computed Grain Boundary “Phase” Diagram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UCI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DMR-2011967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114861" y="5833354"/>
            <a:ext cx="602615" cy="155166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46A3F-80E1-FFFB-0AAC-3D76021BB89B}"/>
              </a:ext>
            </a:extLst>
          </p:cNvPr>
          <p:cNvSpPr txBox="1"/>
          <p:nvPr/>
        </p:nvSpPr>
        <p:spPr>
          <a:xfrm>
            <a:off x="147781" y="5468112"/>
            <a:ext cx="656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S.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Shivakumar</a:t>
            </a: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K. Song, C. Wang, T. Lei, H.L. Xin, T.J. Rupert, J. Luo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"Discovery of Ni Activated Sintering of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MoNbTaW</a:t>
            </a: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Predicted by a Computed Grain Boundary Diagram" 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Scripta Materialia</a:t>
            </a: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239, 115777 (2024)</a:t>
            </a:r>
          </a:p>
          <a:p>
            <a:pPr algn="ctr"/>
            <a:r>
              <a:rPr lang="en-US" sz="10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Persistent link using digital object identifier"/>
              </a:rPr>
              <a:t>https://doi.org/10.1016/j.scriptamat.2023.115777</a:t>
            </a:r>
            <a:endParaRPr lang="en-US" sz="1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文字方塊 37">
            <a:extLst>
              <a:ext uri="{FF2B5EF4-FFF2-40B4-BE49-F238E27FC236}">
                <a16:creationId xmlns:a16="http://schemas.microsoft.com/office/drawing/2014/main" id="{0FA7C5C8-F9ED-86AD-7C60-287D745F9081}"/>
              </a:ext>
            </a:extLst>
          </p:cNvPr>
          <p:cNvSpPr txBox="1"/>
          <p:nvPr/>
        </p:nvSpPr>
        <p:spPr>
          <a:xfrm>
            <a:off x="73152" y="1389888"/>
            <a:ext cx="67466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IRG-1, Luo, Xin, Rupert, and their students have discovered Ni activated sintering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MoNbTaW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guided by a computed grain boundary “phase” (complexion) diagram.</a:t>
            </a:r>
          </a:p>
          <a:p>
            <a:pPr marL="227013" indent="-22701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collaborative study made the first observation of solid-state activated sintering in a high-entropy alloy.</a:t>
            </a:r>
          </a:p>
          <a:p>
            <a:pPr marL="227013" indent="-227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Grain boundary (GB) wetting was observed above the solidus line, implying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subsolidus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GB prewetting to promote sintering.</a:t>
            </a:r>
          </a:p>
          <a:p>
            <a:pPr marL="227013" indent="-22701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GB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diagram was computed to forecast high-temperature GB disordering and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explain activated sintering.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Scanning transmission electron microscopy revealed only weak Ni segregation in furnace-cooled specimens,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suggesting GB drying during cooling that may alleviate GB embrittlement.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39">
            <a:extLst>
              <a:ext uri="{FF2B5EF4-FFF2-40B4-BE49-F238E27FC236}">
                <a16:creationId xmlns:a16="http://schemas.microsoft.com/office/drawing/2014/main" id="{8828366F-8A61-1078-C16C-B50ED2CF7E5B}"/>
              </a:ext>
            </a:extLst>
          </p:cNvPr>
          <p:cNvSpPr txBox="1"/>
          <p:nvPr/>
        </p:nvSpPr>
        <p:spPr>
          <a:xfrm>
            <a:off x="6973007" y="775685"/>
            <a:ext cx="5218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Shivakumar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K. Song,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J. Luo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University of California, San Diego)</a:t>
            </a:r>
          </a:p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C. Wang, T. Lei,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H.L. Xin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T.J. Rupert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University of California, Irvine)</a:t>
            </a:r>
          </a:p>
        </p:txBody>
      </p:sp>
      <p:pic>
        <p:nvPicPr>
          <p:cNvPr id="37" name="Picture 36" descr="This study discovers that Ni addition can enhance sintering of MoNbTaW both above and below the bulk solidus composition, thereby demonstrating the first example of activated sintering of a high-entropy alloy. To probe the underlying mechanism, experiments reveal complete grain boundary wetting above the bulk solidus composition, which logically infers the stabilization of a liquid-like interfacial phase in a prewetting region below the bulk solidus composition. Furthermore, bulk CALPHAD methods have been extended to model grain boundaries in Ni-doped MoNbTaW to compute a grain boundary phase diagram to forecast high-temperature GB disordering in the prewetting region and rationalize the observed Ni-activated sintering of MoNbTaW. Only weak GB segregation of Ni is found in furnace-cooled specimens, which suggests grain boundary drying during cooling. ">
            <a:extLst>
              <a:ext uri="{FF2B5EF4-FFF2-40B4-BE49-F238E27FC236}">
                <a16:creationId xmlns:a16="http://schemas.microsoft.com/office/drawing/2014/main" id="{D43F03CD-999C-4784-4A03-F68921CAB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272" y="1444752"/>
            <a:ext cx="5259152" cy="4736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F01DAD-E5C4-B870-B05A-8F71A0C2F255}"/>
              </a:ext>
            </a:extLst>
          </p:cNvPr>
          <p:cNvSpPr/>
          <p:nvPr/>
        </p:nvSpPr>
        <p:spPr>
          <a:xfrm>
            <a:off x="147781" y="-20974"/>
            <a:ext cx="3214217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IRG-1 Intellectual Merit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7013</TotalTime>
  <Words>649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Yizhang Zhou</cp:lastModifiedBy>
  <cp:revision>309</cp:revision>
  <cp:lastPrinted>2018-03-20T12:31:18Z</cp:lastPrinted>
  <dcterms:created xsi:type="dcterms:W3CDTF">2017-10-05T17:34:54Z</dcterms:created>
  <dcterms:modified xsi:type="dcterms:W3CDTF">2024-05-02T16:57:41Z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