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8" autoAdjust="0"/>
    <p:restoredTop sz="90013" autoAdjust="0"/>
  </p:normalViewPr>
  <p:slideViewPr>
    <p:cSldViewPr snapToGrid="0" snapToObjects="1">
      <p:cViewPr varScale="1">
        <p:scale>
          <a:sx n="60" d="100"/>
          <a:sy n="60" d="100"/>
        </p:scale>
        <p:origin x="100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8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5F67-D43C-4406-A78E-D20527F1F17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34290" y="74183"/>
            <a:ext cx="7537970" cy="566719"/>
          </a:xfrm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FF0000"/>
                </a:solidFill>
              </a:rPr>
              <a:t>Large variations in structure and chemistry in the near-boundary region</a:t>
            </a:r>
            <a:endParaRPr lang="en-US" sz="2000" b="1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36953-0DFC-4F49-9298-E739FD3F2CFC}"/>
              </a:ext>
            </a:extLst>
          </p:cNvPr>
          <p:cNvSpPr txBox="1"/>
          <p:nvPr/>
        </p:nvSpPr>
        <p:spPr>
          <a:xfrm>
            <a:off x="100483" y="300183"/>
            <a:ext cx="2417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DMR-2011967,  MRSEC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6F1C4C-66FF-4C4C-A15E-FBB5BE953C6F}"/>
              </a:ext>
            </a:extLst>
          </p:cNvPr>
          <p:cNvSpPr/>
          <p:nvPr/>
        </p:nvSpPr>
        <p:spPr>
          <a:xfrm>
            <a:off x="100483" y="-27263"/>
            <a:ext cx="300380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IRG-1 Intellectual Merit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580D64-4801-4F08-BDFB-6D1989AC6F64}"/>
              </a:ext>
            </a:extLst>
          </p:cNvPr>
          <p:cNvSpPr/>
          <p:nvPr/>
        </p:nvSpPr>
        <p:spPr>
          <a:xfrm>
            <a:off x="365369" y="1390246"/>
            <a:ext cx="60286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ial"/>
                <a:cs typeface="Arial"/>
              </a:rPr>
              <a:t>Grain boundaries, interfaces between two crystals inside a material, are important defects which can dramatically alter material response because the structure of the boundary is different from the bulk crystalline region.</a:t>
            </a:r>
          </a:p>
          <a:p>
            <a:endParaRPr lang="en-US" sz="1600" b="1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Using a unique set of metals called multi-principal element alloys (MPEAs), IRG-1 has shown that grain boundaries can have multiple levels of local structural and chemical heterogeneities that far surpass what was previously hypothesized.  Not only does the boundary itself serve as a sink for dopants due to the local defects, but a thicker, near-boundary region has reduced free volume compared to the bulk and can be enriched in other atomic elements.</a:t>
            </a:r>
          </a:p>
          <a:p>
            <a:endParaRPr lang="en-US" sz="1600" b="1" dirty="0">
              <a:latin typeface="Arial"/>
              <a:cs typeface="Arial"/>
            </a:endParaRPr>
          </a:p>
          <a:p>
            <a:r>
              <a:rPr lang="en-US" sz="1600" b="1" dirty="0">
                <a:latin typeface="Arial"/>
                <a:cs typeface="Arial"/>
              </a:rPr>
              <a:t>While the team discovered these unique near-boundary regions in MPEAs, they have shown that these features exist in simpler materials too, opening the door for a new yet widely-applicable materials design concept.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8515B1-1029-44EB-AA7D-7EB7C5143476}"/>
              </a:ext>
            </a:extLst>
          </p:cNvPr>
          <p:cNvSpPr/>
          <p:nvPr/>
        </p:nvSpPr>
        <p:spPr>
          <a:xfrm>
            <a:off x="6933429" y="5895610"/>
            <a:ext cx="446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Arial"/>
                <a:cs typeface="Arial"/>
              </a:rPr>
              <a:t>Near-boundary regions have unique structures and chemistries.</a:t>
            </a:r>
            <a:endParaRPr lang="en-US" sz="900" i="1" dirty="0">
              <a:latin typeface="Arial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06C26D-8530-4A4F-8428-F04E529B6973}"/>
              </a:ext>
            </a:extLst>
          </p:cNvPr>
          <p:cNvSpPr/>
          <p:nvPr/>
        </p:nvSpPr>
        <p:spPr>
          <a:xfrm>
            <a:off x="4944140" y="780669"/>
            <a:ext cx="724786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/>
              <a:t>MJ McCarthy, D </a:t>
            </a:r>
            <a:r>
              <a:rPr lang="en-US" sz="1400" b="1" dirty="0" err="1"/>
              <a:t>Apelian</a:t>
            </a:r>
            <a:r>
              <a:rPr lang="en-US" sz="1400" b="1" dirty="0"/>
              <a:t>, WJ Bowman, H Hahn, X Pan, TJ Rupert, University of California, Irvine</a:t>
            </a:r>
          </a:p>
          <a:p>
            <a:pPr algn="ctr"/>
            <a:r>
              <a:rPr lang="en-US" sz="1400" b="1" dirty="0"/>
              <a:t>J Luo, </a:t>
            </a:r>
            <a:r>
              <a:rPr lang="en-US" sz="1400" b="1"/>
              <a:t>SP Ong, </a:t>
            </a:r>
            <a:r>
              <a:rPr lang="en-US" sz="1400" b="1" dirty="0"/>
              <a:t>University of California, San Diego</a:t>
            </a:r>
          </a:p>
        </p:txBody>
      </p:sp>
      <p:pic>
        <p:nvPicPr>
          <p:cNvPr id="3" name="Picture 2" descr="A grain boundary in a complex concentrated metal has segregation to the defect itself but also to the region nearby. This near-boundary region has reduced local atomic volume, which can attract smaller atoms.">
            <a:extLst>
              <a:ext uri="{FF2B5EF4-FFF2-40B4-BE49-F238E27FC236}">
                <a16:creationId xmlns:a16="http://schemas.microsoft.com/office/drawing/2014/main" id="{952DDE14-2919-4391-9CB7-6F52F6CEA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977" y="1283744"/>
            <a:ext cx="5328366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3146</TotalTime>
  <Words>208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Sitka Subheading</vt:lpstr>
      <vt:lpstr>Times New Roman</vt:lpstr>
      <vt:lpstr>Wingdings</vt:lpstr>
      <vt:lpstr>Office Theme</vt:lpstr>
      <vt:lpstr>Large variations in structure and chemistry in the near-boundary region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Yizhang Zhou</cp:lastModifiedBy>
  <cp:revision>298</cp:revision>
  <cp:lastPrinted>2018-03-20T12:31:18Z</cp:lastPrinted>
  <dcterms:created xsi:type="dcterms:W3CDTF">2017-10-05T17:34:54Z</dcterms:created>
  <dcterms:modified xsi:type="dcterms:W3CDTF">2021-05-13T16:25:01Z</dcterms:modified>
</cp:coreProperties>
</file>