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 autoAdjust="0"/>
    <p:restoredTop sz="90000" autoAdjust="0"/>
  </p:normalViewPr>
  <p:slideViewPr>
    <p:cSldViewPr snapToGrid="0" snapToObjects="1">
      <p:cViewPr varScale="1">
        <p:scale>
          <a:sx n="110" d="100"/>
          <a:sy n="110" d="100"/>
        </p:scale>
        <p:origin x="127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8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5F67-D43C-4406-A78E-D20527F1F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4645" y="129378"/>
            <a:ext cx="6963039" cy="5667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Single-Defect Phonons Imaged by Electron Microscopy</a:t>
            </a:r>
            <a:endParaRPr lang="en-US" sz="2000" b="1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36953-0DFC-4F49-9298-E739FD3F2CFC}"/>
              </a:ext>
            </a:extLst>
          </p:cNvPr>
          <p:cNvSpPr txBox="1"/>
          <p:nvPr/>
        </p:nvSpPr>
        <p:spPr>
          <a:xfrm>
            <a:off x="100483" y="300183"/>
            <a:ext cx="241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DMR-2011967,  MRSEC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F1C4C-66FF-4C4C-A15E-FBB5BE953C6F}"/>
              </a:ext>
            </a:extLst>
          </p:cNvPr>
          <p:cNvSpPr/>
          <p:nvPr/>
        </p:nvSpPr>
        <p:spPr>
          <a:xfrm>
            <a:off x="100483" y="-27263"/>
            <a:ext cx="30038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 Shared Facilities</a:t>
            </a:r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1ECF6B61-63FD-47EF-B775-0F2DBA9A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3" y="1284786"/>
            <a:ext cx="5277634" cy="373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ts val="3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pc="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new </a:t>
            </a:r>
            <a:r>
              <a:rPr lang="en-US" spc="35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Nion</a:t>
            </a:r>
            <a:r>
              <a:rPr lang="en-US" spc="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HERMES 200 is an aberration corrected, </a:t>
            </a:r>
            <a:r>
              <a:rPr lang="en-US" spc="35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monochromated</a:t>
            </a:r>
            <a:r>
              <a:rPr lang="en-US" spc="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scanning transmission electron microscope (STEM) equipped with angle-resolved electron energy-loss spectroscopy (EELS), which is the first at a University Shared Facility. </a:t>
            </a:r>
          </a:p>
          <a:p>
            <a:pPr marL="285750" indent="-285750" algn="just" eaLnBrk="1" hangingPunct="1">
              <a:spcBef>
                <a:spcPts val="3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 on the new capabilities of this instrument, the UCI MRSEC team (Pan and Wu) demonstrated, for the first time, exotic atomic vibrations localized at a single stacking fault in cubic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SiC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showing by an energy shift of 3.8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meV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 an obvious intensity modulation of the acoustic phonon mode. </a:t>
            </a:r>
            <a:endParaRPr lang="en-US" spc="35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327F3C-625A-8748-A119-74B602C2A904}"/>
              </a:ext>
            </a:extLst>
          </p:cNvPr>
          <p:cNvSpPr txBox="1"/>
          <p:nvPr/>
        </p:nvSpPr>
        <p:spPr>
          <a:xfrm>
            <a:off x="5555674" y="5605267"/>
            <a:ext cx="653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prstClr val="black"/>
                </a:solidFill>
              </a:rPr>
              <a:t>Left panel: </a:t>
            </a:r>
            <a:r>
              <a:rPr lang="en-US" sz="1600" dirty="0" err="1">
                <a:solidFill>
                  <a:prstClr val="black"/>
                </a:solidFill>
              </a:rPr>
              <a:t>Nion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UltraSTEM</a:t>
            </a:r>
            <a:r>
              <a:rPr lang="en-US" sz="1600" i="1" dirty="0">
                <a:solidFill>
                  <a:prstClr val="black"/>
                </a:solidFill>
              </a:rPr>
              <a:t>. Right panel: </a:t>
            </a:r>
            <a:r>
              <a:rPr lang="en-US" sz="1600" dirty="0">
                <a:solidFill>
                  <a:prstClr val="black"/>
                </a:solidFill>
              </a:rPr>
              <a:t>Sketch of a stacking fault in cubic </a:t>
            </a:r>
            <a:r>
              <a:rPr lang="en-US" sz="1600" dirty="0" err="1">
                <a:solidFill>
                  <a:prstClr val="black"/>
                </a:solidFill>
              </a:rPr>
              <a:t>SiC</a:t>
            </a:r>
            <a:r>
              <a:rPr lang="en-US" sz="1600" dirty="0">
                <a:solidFill>
                  <a:prstClr val="black"/>
                </a:solidFill>
              </a:rPr>
              <a:t> (top) and 3D plot of phonon spectra mapped by EELS (bottom). </a:t>
            </a:r>
          </a:p>
        </p:txBody>
      </p:sp>
      <p:pic>
        <p:nvPicPr>
          <p:cNvPr id="17" name="Picture 16" descr="3D plot of phonon spectra mapped by EELS.&#10;Note a red shift of several meV in the energy of acoustic vibration modes near a single stacking fault, together with substantial changes in their intensity. These changes are confined to within a few nanometres of the stacking fault. ">
            <a:extLst>
              <a:ext uri="{FF2B5EF4-FFF2-40B4-BE49-F238E27FC236}">
                <a16:creationId xmlns:a16="http://schemas.microsoft.com/office/drawing/2014/main" id="{AA66620B-9DE2-6F4D-B11E-BBEAB5237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0169" y="1332769"/>
            <a:ext cx="4069450" cy="4220601"/>
          </a:xfrm>
          <a:prstGeom prst="rect">
            <a:avLst/>
          </a:prstGeom>
        </p:spPr>
      </p:pic>
      <p:pic>
        <p:nvPicPr>
          <p:cNvPr id="19" name="Picture 18" descr="Nion UltraSTEM HERMES200, the first of its kind in the USA. This aberration corrected and monochromated microscope offers atomic resolution imaging and angle-resolved EELS for studying the vibrational properties of materials.">
            <a:extLst>
              <a:ext uri="{FF2B5EF4-FFF2-40B4-BE49-F238E27FC236}">
                <a16:creationId xmlns:a16="http://schemas.microsoft.com/office/drawing/2014/main" id="{9B685948-918F-B142-A977-3B289B4359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76777" y="2279767"/>
            <a:ext cx="4220601" cy="232660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50267C-D9D5-9D48-B2CA-C756BA30553C}"/>
              </a:ext>
            </a:extLst>
          </p:cNvPr>
          <p:cNvSpPr/>
          <p:nvPr/>
        </p:nvSpPr>
        <p:spPr>
          <a:xfrm>
            <a:off x="337024" y="5157715"/>
            <a:ext cx="4976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Yan, X., Liu, C., </a:t>
            </a:r>
            <a:r>
              <a:rPr lang="en-US" sz="1600" dirty="0" err="1"/>
              <a:t>Gadre</a:t>
            </a:r>
            <a:r>
              <a:rPr lang="en-US" sz="1600" dirty="0"/>
              <a:t>, C.A. et al. Single-defect phonons imaged by electron microscopy. Nature 589, 65–69 (2021). https://</a:t>
            </a:r>
            <a:r>
              <a:rPr lang="en-US" sz="1600" dirty="0" err="1"/>
              <a:t>doi.org</a:t>
            </a:r>
            <a:r>
              <a:rPr lang="en-US" sz="1600" dirty="0"/>
              <a:t>/10.1038/s41586-020-03049-y</a:t>
            </a:r>
            <a:endParaRPr lang="is-IS" sz="1600"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426A9296-2844-4E28-A508-770A45A2E9C0}"/>
              </a:ext>
            </a:extLst>
          </p:cNvPr>
          <p:cNvSpPr txBox="1"/>
          <p:nvPr/>
        </p:nvSpPr>
        <p:spPr>
          <a:xfrm>
            <a:off x="6172360" y="848589"/>
            <a:ext cx="5061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Xiaoqing Pan,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Ruqian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Wu, University of California, Irvine</a:t>
            </a: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3466</TotalTime>
  <Words>190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Sitka Subheading</vt:lpstr>
      <vt:lpstr>Times New Roman</vt:lpstr>
      <vt:lpstr>Wingdings</vt:lpstr>
      <vt:lpstr>Office Theme</vt:lpstr>
      <vt:lpstr>Single-Defect Phonons Imaged by Electron Microscopy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Xiaoqing Pan</cp:lastModifiedBy>
  <cp:revision>306</cp:revision>
  <cp:lastPrinted>2018-03-20T12:31:18Z</cp:lastPrinted>
  <dcterms:created xsi:type="dcterms:W3CDTF">2017-10-05T17:34:54Z</dcterms:created>
  <dcterms:modified xsi:type="dcterms:W3CDTF">2021-05-14T20:33:07Z</dcterms:modified>
</cp:coreProperties>
</file>