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/>
    <p:restoredTop sz="94700"/>
  </p:normalViewPr>
  <p:slideViewPr>
    <p:cSldViewPr snapToGrid="0" snapToObjects="1" showGuides="1">
      <p:cViewPr varScale="1">
        <p:scale>
          <a:sx n="102" d="100"/>
          <a:sy n="102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02C1C-3085-5443-A31E-A3052AE9EDC1}" type="datetimeFigureOut">
              <a:rPr lang="en-US" smtClean="0">
                <a:latin typeface="Corbel"/>
              </a:rPr>
              <a:t>8/10/16</a:t>
            </a:fld>
            <a:endParaRPr lang="en-US" dirty="0"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8F58-779A-CD4A-B3A8-6F776BC0011A}" type="slidenum">
              <a:rPr lang="en-US" smtClean="0">
                <a:latin typeface="Corbel"/>
              </a:rPr>
              <a:t>‹#›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477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/>
              </a:defRPr>
            </a:lvl1pPr>
          </a:lstStyle>
          <a:p>
            <a:fld id="{637C347F-88E8-C94A-92AF-E66988173146}" type="datetimeFigureOut">
              <a:rPr lang="en-US" smtClean="0"/>
              <a:pPr/>
              <a:t>8/10/16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/>
              </a:defRPr>
            </a:lvl1pPr>
          </a:lstStyle>
          <a:p>
            <a:fld id="{04E6E11F-3514-EC4B-B895-C00BDE8AA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30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E11F-3514-EC4B-B895-C00BDE8AAE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52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RL-Slide-Banner-20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7000"/>
            <a:ext cx="457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3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0" y="1716298"/>
            <a:ext cx="4572000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eaLnBrk="0" hangingPunct="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eaLnBrk="0" hangingPunct="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eaLnBrk="0" hangingPunct="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r>
              <a:rPr lang="en-US" sz="1600" dirty="0" err="1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Siderophores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are compounds in microorganisms that bind and store iron. Parallels between the chemistry of compounds secreted by mussels to aid adhesion to rocks, and the chemistry of some </a:t>
            </a:r>
            <a:r>
              <a:rPr lang="en-US" sz="1600" dirty="0" err="1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siderophores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inspired UCSB researchers </a:t>
            </a:r>
            <a:r>
              <a:rPr lang="en-US" sz="1600" b="1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Butler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en-US" sz="1600" b="1" dirty="0" err="1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Israelachvili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, and </a:t>
            </a:r>
            <a:r>
              <a:rPr lang="en-US" sz="1600" b="1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Waite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and their coworkers to</a:t>
            </a:r>
            <a:r>
              <a:rPr lang="en-US" sz="1600" b="1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study their adhesive properties.</a:t>
            </a:r>
          </a:p>
          <a:p>
            <a:endParaRPr lang="en-US" sz="160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1600" dirty="0" err="1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Siderophores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appear to synergistically employ </a:t>
            </a:r>
            <a:r>
              <a:rPr lang="en-US" sz="1600" dirty="0" err="1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catchecol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and lysine functionalities to adhere to hard oxide (minerals such as mica) surfaces, as verified using the surface forces apparatus (force-distance traces shown at right). The key molecule cyclic </a:t>
            </a:r>
            <a:r>
              <a:rPr lang="en-US" sz="1600" dirty="0" err="1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trichrysobactin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(a </a:t>
            </a:r>
            <a:r>
              <a:rPr lang="en-US" sz="1600" dirty="0" err="1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siderophore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, abbreviated CTC) is displayed alongside, with the catechol and lysine moieties indicated.</a:t>
            </a:r>
          </a:p>
          <a:p>
            <a:endParaRPr lang="en-US" sz="1600" dirty="0" smtClean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Published in </a:t>
            </a:r>
            <a:r>
              <a:rPr lang="en-US" sz="1600" i="1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Science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349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 (2015) 628–632. </a:t>
            </a:r>
            <a:endParaRPr lang="en-US" sz="160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43000" y="6135476"/>
            <a:ext cx="53340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-1481757" y="20274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48" y="20022"/>
            <a:ext cx="4572000" cy="1415772"/>
          </a:xfrm>
          <a:prstGeom prst="rect">
            <a:avLst/>
          </a:prstGeom>
          <a:ln w="25400">
            <a:solidFill>
              <a:srgbClr val="004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IRG-1: Bio-Inspired Wet Adhesion</a:t>
            </a:r>
            <a:endParaRPr lang="en-US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Synergistic Chemical Action Leads to Enhanced Adhesion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Craig J. Hawker, University </a:t>
            </a:r>
            <a:r>
              <a:rPr lang="en-US" sz="160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of California</a:t>
            </a:r>
          </a:p>
          <a:p>
            <a:pPr algn="ctr"/>
            <a:r>
              <a:rPr lang="en-US" sz="160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Santa </a:t>
            </a:r>
            <a:r>
              <a:rPr lang="en-US" sz="1600" dirty="0" smtClean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rPr>
              <a:t>Barbara, DMR 1121053</a:t>
            </a:r>
            <a:endParaRPr lang="en-US" sz="1600" dirty="0">
              <a:solidFill>
                <a:schemeClr val="tx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77" y="471433"/>
            <a:ext cx="4240422" cy="57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2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154</Words>
  <Application>Microsoft Macintosh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Divya Abhat</cp:lastModifiedBy>
  <cp:revision>57</cp:revision>
  <dcterms:created xsi:type="dcterms:W3CDTF">2015-03-08T23:50:49Z</dcterms:created>
  <dcterms:modified xsi:type="dcterms:W3CDTF">2016-08-10T17:24:54Z</dcterms:modified>
</cp:coreProperties>
</file>