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533">
          <p15:clr>
            <a:srgbClr val="A4A3A4"/>
          </p15:clr>
        </p15:guide>
        <p15:guide id="4" pos="2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5" autoAdjust="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328" y="176"/>
      </p:cViewPr>
      <p:guideLst>
        <p:guide orient="horz" pos="2160"/>
        <p:guide pos="2880"/>
        <p:guide orient="horz" pos="1533"/>
        <p:guide pos="26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9748" y="1995294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9747" y="3956266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7AA0-DEF6-D741-AF0E-1BCF8203E1C0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929" y="-26103"/>
            <a:ext cx="5281622" cy="803189"/>
          </a:xfrm>
        </p:spPr>
        <p:txBody>
          <a:bodyPr/>
          <a:lstStyle>
            <a:lvl1pPr algn="l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7AA0-DEF6-D741-AF0E-1BCF8203E1C0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513" y="25655"/>
            <a:ext cx="5795584" cy="73117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7AA0-DEF6-D741-AF0E-1BCF8203E1C0}" type="datetimeFigureOut">
              <a:rPr lang="en-US" smtClean="0"/>
              <a:t>4/1/19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7AA0-DEF6-D741-AF0E-1BCF8203E1C0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036" y="240822"/>
            <a:ext cx="5797964" cy="504198"/>
          </a:xfrm>
        </p:spPr>
        <p:txBody>
          <a:bodyPr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600" b="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600" b="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7AA0-DEF6-D741-AF0E-1BCF8203E1C0}" type="datetimeFigureOut">
              <a:rPr lang="en-US" smtClean="0"/>
              <a:t>4/1/19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6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AA67AA0-DEF6-D741-AF0E-1BCF8203E1C0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MR Templates BMAT.jp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DMR Templates MMN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DMR Templates CER.jpg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 descr="DMR Templates CMMT.jpg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DMR Templates D.jpg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DMR Templates 88P.jpg"/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036" y="110532"/>
            <a:ext cx="5797964" cy="803867"/>
          </a:xfrm>
        </p:spPr>
        <p:txBody>
          <a:bodyPr anchor="ctr"/>
          <a:lstStyle/>
          <a:p>
            <a:r>
              <a:rPr lang="en-US" sz="1800" b="1" dirty="0">
                <a:solidFill>
                  <a:schemeClr val="tx1"/>
                </a:solidFill>
              </a:rPr>
              <a:t>The UCSB MRSEC Partners with the Wolf Museum of Exploration and Innovation (MOXI)</a:t>
            </a:r>
          </a:p>
        </p:txBody>
      </p:sp>
      <p:sp>
        <p:nvSpPr>
          <p:cNvPr id="7" name="Rectangle 6"/>
          <p:cNvSpPr/>
          <p:nvPr/>
        </p:nvSpPr>
        <p:spPr>
          <a:xfrm>
            <a:off x="4371035" y="1091604"/>
            <a:ext cx="4692577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California Santa Barbara</a:t>
            </a:r>
          </a:p>
        </p:txBody>
      </p:sp>
      <p:sp>
        <p:nvSpPr>
          <p:cNvPr id="8" name="Rectangle 7"/>
          <p:cNvSpPr/>
          <p:nvPr/>
        </p:nvSpPr>
        <p:spPr>
          <a:xfrm>
            <a:off x="97970" y="202036"/>
            <a:ext cx="275982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>
                <a:ln>
                  <a:solidFill>
                    <a:srgbClr val="FFFFFF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NSF-DMR-1720256</a:t>
            </a:r>
            <a:endParaRPr lang="is-IS" sz="1400" dirty="0">
              <a:ln>
                <a:solidFill>
                  <a:srgbClr val="FFFFFF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s-IS" sz="1400" dirty="0">
                <a:ln>
                  <a:solidFill>
                    <a:srgbClr val="FFFFFF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US" sz="1400" dirty="0">
              <a:ln>
                <a:solidFill>
                  <a:srgbClr val="FFFFFF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0" y="4444713"/>
            <a:ext cx="914399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The UCSB MRSEC is excited to announce a new partnership with Santa Barbara’s Wolf Museum of Exploration and Innovation (MOXI). Open in 2017, the MOXI provides a space for hands-on exploration in science and creativity for children and families.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In August 2018 the UCSB MRSEC provided a week of polymer activities in MOXI’s Innovation Workshop that attracted approximately 700 visitors</a:t>
            </a:r>
            <a:endParaRPr lang="en-US" b="1" dirty="0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" y="3743559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400" b="1" dirty="0"/>
              <a:t>Visitors of all ages enjoy polymer activities led by UCSB MRSEC graduate students and faculty at the MOXI, Santa Barbara.</a:t>
            </a:r>
            <a:endParaRPr lang="en-US" sz="1600" b="1" dirty="0"/>
          </a:p>
        </p:txBody>
      </p:sp>
      <p:grpSp>
        <p:nvGrpSpPr>
          <p:cNvPr id="3" name="Group 2" descr="Visitors of all ages enjoy polymer activities led by UCSB MRSEC graduate students and faculty at the MOXI, Santa Barbara.">
            <a:extLst>
              <a:ext uri="{FF2B5EF4-FFF2-40B4-BE49-F238E27FC236}">
                <a16:creationId xmlns:a16="http://schemas.microsoft.com/office/drawing/2014/main" id="{80A08CB3-B19A-1847-A7EF-56E7369E9D0A}"/>
              </a:ext>
            </a:extLst>
          </p:cNvPr>
          <p:cNvGrpSpPr/>
          <p:nvPr/>
        </p:nvGrpSpPr>
        <p:grpSpPr>
          <a:xfrm>
            <a:off x="515556" y="1606867"/>
            <a:ext cx="8127042" cy="2045843"/>
            <a:chOff x="515556" y="1606867"/>
            <a:chExt cx="8127042" cy="2045843"/>
          </a:xfrm>
        </p:grpSpPr>
        <p:pic>
          <p:nvPicPr>
            <p:cNvPr id="4" name="Picture 3" descr="Josh L little visitor(21 of 24)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23820" y="1606867"/>
              <a:ext cx="2727791" cy="2045843"/>
            </a:xfrm>
            <a:prstGeom prst="rect">
              <a:avLst/>
            </a:prstGeom>
            <a:ln>
              <a:solidFill>
                <a:schemeClr val="tx2"/>
              </a:solidFill>
            </a:ln>
          </p:spPr>
        </p:pic>
        <p:pic>
          <p:nvPicPr>
            <p:cNvPr id="9" name="Picture 8" descr="Moxi visitors w:slime.JPG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5556" y="1606867"/>
              <a:ext cx="3076948" cy="2045843"/>
            </a:xfrm>
            <a:prstGeom prst="rect">
              <a:avLst/>
            </a:prstGeom>
            <a:ln>
              <a:solidFill>
                <a:schemeClr val="tx2"/>
              </a:solidFill>
            </a:ln>
          </p:spPr>
        </p:pic>
        <p:pic>
          <p:nvPicPr>
            <p:cNvPr id="16" name="Picture 15" descr="MOXI.jpg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96755" y="1606867"/>
              <a:ext cx="2045843" cy="2045843"/>
            </a:xfrm>
            <a:prstGeom prst="rect">
              <a:avLst/>
            </a:prstGeom>
            <a:ln>
              <a:solidFill>
                <a:schemeClr val="tx2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738467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13233</TotalTime>
  <Words>108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News Gothic MT</vt:lpstr>
      <vt:lpstr>Wingdings 2</vt:lpstr>
      <vt:lpstr>Breeze</vt:lpstr>
      <vt:lpstr>The UCSB MRSEC Partners with the Wolf Museum of Exploration and Innovation (MOXI)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</dc:creator>
  <cp:keywords/>
  <dc:description/>
  <cp:lastModifiedBy>Ram Seshadri</cp:lastModifiedBy>
  <cp:revision>38</cp:revision>
  <cp:lastPrinted>2016-10-20T17:00:33Z</cp:lastPrinted>
  <dcterms:created xsi:type="dcterms:W3CDTF">2016-07-19T18:16:54Z</dcterms:created>
  <dcterms:modified xsi:type="dcterms:W3CDTF">2019-04-01T21:55:43Z</dcterms:modified>
  <cp:category/>
</cp:coreProperties>
</file>