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4" autoAdjust="0"/>
    <p:restoredTop sz="92899"/>
  </p:normalViewPr>
  <p:slideViewPr>
    <p:cSldViewPr snapToGrid="0" snapToObjects="1">
      <p:cViewPr varScale="1">
        <p:scale>
          <a:sx n="123" d="100"/>
          <a:sy n="123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8B7E-3D68-7F4A-BEF1-2E33EAF00261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402A6-F720-3642-901B-D1C5B578AD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57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402A6-F720-3642-901B-D1C5B578AD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107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A67AA0-DEF6-D741-AF0E-1BCF8203E1C0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FA1B1B6-1873-E042-A246-BC0F54B866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DMR Templates BMA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DMR Templates MMN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DMR Templates CER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DMR Templates CMMT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DMR Templates D.jp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DMR Templates 88P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119970"/>
            <a:ext cx="4571999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b="1" cap="smal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of California Santa Barbara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0" y="1205053"/>
            <a:ext cx="4768326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Intellectual merit: </a:t>
            </a:r>
            <a:r>
              <a:rPr lang="en-US" sz="1500" dirty="0" smtClean="0">
                <a:ea typeface="Arial" charset="0"/>
                <a:cs typeface="Arial" charset="0"/>
              </a:rPr>
              <a:t>In collaboration with the newly established NSF </a:t>
            </a:r>
            <a:r>
              <a:rPr lang="en-US" sz="1500" dirty="0" err="1" smtClean="0">
                <a:ea typeface="Arial" charset="0"/>
                <a:cs typeface="Arial" charset="0"/>
              </a:rPr>
              <a:t>BioPacific</a:t>
            </a:r>
            <a:r>
              <a:rPr lang="en-US" sz="1500" dirty="0" smtClean="0">
                <a:ea typeface="Arial" charset="0"/>
                <a:cs typeface="Arial" charset="0"/>
              </a:rPr>
              <a:t> MIP, the MRL X-ray facility team spearheaded the development of an SAXS-WAXS (small and wide angle x-ray scattering) laboratory </a:t>
            </a:r>
            <a:r>
              <a:rPr lang="en-US" sz="1500" dirty="0" err="1" smtClean="0">
                <a:ea typeface="Arial" charset="0"/>
                <a:cs typeface="Arial" charset="0"/>
              </a:rPr>
              <a:t>beamline</a:t>
            </a:r>
            <a:r>
              <a:rPr lang="en-US" sz="1500" dirty="0" smtClean="0">
                <a:ea typeface="Arial" charset="0"/>
                <a:cs typeface="Arial" charset="0"/>
              </a:rPr>
              <a:t> with unparalleled beam brightness for high throughput characterization of biopolymers and nanostructures.  The instrument, incorporating a liquid metal jet x-ray source (with the highest beam brightness in a lab environment) and a 4 megapixel photon counting area detector, provides a performance level comparable to a 2nd generation synchrotron . The </a:t>
            </a:r>
            <a:r>
              <a:rPr lang="en-US" sz="1500" dirty="0" err="1" smtClean="0">
                <a:ea typeface="Arial" charset="0"/>
                <a:cs typeface="Arial" charset="0"/>
              </a:rPr>
              <a:t>beamline</a:t>
            </a:r>
            <a:r>
              <a:rPr lang="en-US" sz="1500" dirty="0" smtClean="0">
                <a:ea typeface="Arial" charset="0"/>
                <a:cs typeface="Arial" charset="0"/>
              </a:rPr>
              <a:t> is optimized for high throughput capabilities by incorporating a high degree of automation, an intuitive user interface and smart analysis software for rapid measurement turn around as well as versatility to suit a wide range of applications. </a:t>
            </a:r>
            <a:endParaRPr lang="en-US" sz="1500" b="1" dirty="0">
              <a:ea typeface="Arial" charset="0"/>
              <a:cs typeface="Arial" charset="0"/>
            </a:endParaRPr>
          </a:p>
          <a:p>
            <a:pPr eaLnBrk="1" hangingPunct="1"/>
            <a:endParaRPr lang="en-US" sz="1500" b="1" dirty="0">
              <a:ea typeface="Arial" charset="0"/>
              <a:cs typeface="Arial" charset="0"/>
            </a:endParaRPr>
          </a:p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Broader Impacts: </a:t>
            </a:r>
            <a:r>
              <a:rPr lang="en-US" sz="1500" dirty="0" smtClean="0">
                <a:ea typeface="Arial" charset="0"/>
                <a:cs typeface="Arial" charset="0"/>
              </a:rPr>
              <a:t>The platform instrument is available via a user proposal program, with broader impact on a wide research community.    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24679" y="116085"/>
            <a:ext cx="5447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Facilities: Development of a high brilliance laboratory SAXS/WAXS </a:t>
            </a:r>
            <a:r>
              <a:rPr lang="en-US" sz="2000" b="1" dirty="0" err="1" smtClean="0">
                <a:latin typeface="Arial" charset="0"/>
                <a:ea typeface="Arial" charset="0"/>
                <a:cs typeface="Arial" charset="0"/>
              </a:rPr>
              <a:t>beamline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4384433"/>
            <a:ext cx="44001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BioPacific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MIP SAXS/WAXS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beamline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six-meter long platform instrument is custom designed and constructed by a research and development team that has been supporting the MRL X-ray Diffraction facility.  Many design elements were inspired by the original SAXS/WAXS instrument built by the same team in the MRL X-ray Facility. 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50C6D0A9-579B-B744-8C4D-0C6F2F1E58C4}"/>
              </a:ext>
            </a:extLst>
          </p:cNvPr>
          <p:cNvSpPr/>
          <p:nvPr/>
        </p:nvSpPr>
        <p:spPr>
          <a:xfrm>
            <a:off x="152400" y="316140"/>
            <a:ext cx="2759824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 DMR 1720256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2AB6591-F7A8-E845-8FE3-D52234DD31CD}"/>
              </a:ext>
            </a:extLst>
          </p:cNvPr>
          <p:cNvSpPr/>
          <p:nvPr/>
        </p:nvSpPr>
        <p:spPr>
          <a:xfrm>
            <a:off x="0" y="714978"/>
            <a:ext cx="3211033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Highlight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07E0A22-CC8F-8F07-CA2F-42E6AC72E3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634" y="1795810"/>
            <a:ext cx="4241534" cy="242533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30634" y="2100020"/>
            <a:ext cx="9412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D2+ </a:t>
            </a:r>
            <a:r>
              <a:rPr lang="en-US" sz="1000" dirty="0" err="1" smtClean="0"/>
              <a:t>MetalJet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6487572" y="3510366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Collimator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7249319" y="2467405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Detector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16489" y="2791447"/>
            <a:ext cx="8082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Beam Pipe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324317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14911</TotalTime>
  <Words>233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Breeze</vt:lpstr>
      <vt:lpstr>Slide 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youli</cp:lastModifiedBy>
  <cp:revision>79</cp:revision>
  <cp:lastPrinted>2016-10-20T17:00:33Z</cp:lastPrinted>
  <dcterms:created xsi:type="dcterms:W3CDTF">2016-07-19T18:16:54Z</dcterms:created>
  <dcterms:modified xsi:type="dcterms:W3CDTF">2022-05-11T00:22:38Z</dcterms:modified>
</cp:coreProperties>
</file>