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6327" autoAdjust="0"/>
  </p:normalViewPr>
  <p:slideViewPr>
    <p:cSldViewPr snapToGrid="0" snapToObjects="1">
      <p:cViewPr varScale="1">
        <p:scale>
          <a:sx n="131" d="100"/>
          <a:sy n="131" d="100"/>
        </p:scale>
        <p:origin x="56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1/3/25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0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2BD27BF1-EC54-988C-1D40-0EE7FA9F18E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4B0B0697-DADC-6BA5-FBBB-FC40609681C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5ACF62A3-9F6A-9470-6FE6-034F7FA6855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704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E061D820-C746-F621-7B53-C7E2CBCC766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411FC376-3BBB-EB9A-073D-3013A6079BF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100483" y="207286"/>
            <a:ext cx="281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UC Santa Barbara MRSEC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DMR-1720256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A9296-2844-4E28-A508-770A45A2E9C0}"/>
              </a:ext>
            </a:extLst>
          </p:cNvPr>
          <p:cNvSpPr txBox="1"/>
          <p:nvPr/>
        </p:nvSpPr>
        <p:spPr>
          <a:xfrm>
            <a:off x="3215814" y="858112"/>
            <a:ext cx="896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D. S.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Gianola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A. Bleszynski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Jayich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T. M. Pollock, R. Seshadri, A. Van der Ven, S. D. Wilson</a:t>
            </a:r>
          </a:p>
        </p:txBody>
      </p:sp>
      <p:sp>
        <p:nvSpPr>
          <p:cNvPr id="9" name="flSlide132Footer" descr="  ">
            <a:extLst>
              <a:ext uri="{FF2B5EF4-FFF2-40B4-BE49-F238E27FC236}">
                <a16:creationId xmlns:a16="http://schemas.microsoft.com/office/drawing/2014/main" id="{7953A5E8-0785-710B-2979-10C32B3954A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10" name="hcSlide132Header">
            <a:extLst>
              <a:ext uri="{FF2B5EF4-FFF2-40B4-BE49-F238E27FC236}">
                <a16:creationId xmlns:a16="http://schemas.microsoft.com/office/drawing/2014/main" id="{BEA88C26-D972-85D7-01BF-F2612F084A6D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D30C1E-B398-C13E-4B7B-130D7712CFB5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IRG–1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Skyrmion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Transitions in Co</a:t>
            </a:r>
            <a:r>
              <a:rPr lang="en-US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Room Temperature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084CBE-279E-47CA-942C-02C6C1A5932F}"/>
              </a:ext>
            </a:extLst>
          </p:cNvPr>
          <p:cNvSpPr/>
          <p:nvPr/>
        </p:nvSpPr>
        <p:spPr>
          <a:xfrm>
            <a:off x="4674425" y="3984588"/>
            <a:ext cx="7416327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(a) Magnetic phase diagram for bulk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as a function of applied magnetic field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temperature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(b)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LTEM sequence of images of a wedge of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applied field held at a constant angle (</a:t>
            </a:r>
            <a:r>
              <a:rPr lang="el-G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= 9◦)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increasing magnetic field strength 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showing in-plane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skyrmions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extending into the film. As the field increases, the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skyrmions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contract in size and reach into the thinner regions.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F5838CB8-5DBF-407F-BCB2-709E53B8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9" y="1493716"/>
            <a:ext cx="42241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Intellectual merit: 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Magnetic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skyrmions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are topologically-protected spin textures that manifest in certain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noncentrosymmetric</a:t>
            </a:r>
            <a:r>
              <a:rPr lang="en-US" sz="1400" dirty="0">
                <a:solidFill>
                  <a:prstClr val="black"/>
                </a:solidFill>
                <a:ea typeface="Arial" charset="0"/>
                <a:cs typeface="Arial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ferromagnets under the right conditions of temperature and field. Here we present Lorentz transmission electron microscopy (LTEM) evidence in conjunction with numerical modeling showing a flop transition between in-plane and out-of-plane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skyrmions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in Co</a:t>
            </a:r>
            <a:r>
              <a:rPr kumimoji="0" lang="en-US" sz="1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Zn</a:t>
            </a:r>
            <a:r>
              <a:rPr kumimoji="0" lang="en-US" sz="1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Mn</a:t>
            </a:r>
            <a:r>
              <a:rPr kumimoji="0" lang="en-US" sz="1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at room temperature. This flop transition is controllable 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angle of the external field relative to the film normal and has a controllable thickness-dependence.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lang="en-US" sz="14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eaLnBrk="1" hangingPunct="1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Broader Impacts: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Skyrmionic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systems have been proposed as novel means or very high-density magnetic data storage that can be topologically protected against accidental erasure. </a:t>
            </a:r>
            <a:r>
              <a:rPr lang="en-US" sz="1400" dirty="0">
                <a:solidFill>
                  <a:prstClr val="black"/>
                </a:solidFill>
                <a:ea typeface="Arial" charset="0"/>
                <a:cs typeface="Arial" charset="0"/>
              </a:rPr>
              <a:t>The work here advances methods of “writing”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skyrmions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at room temperature –– an important step towards this goal.</a:t>
            </a:r>
            <a:endParaRPr lang="en-US" sz="14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9CC3F0-BC5E-4410-A803-5D041F3C10A3}"/>
              </a:ext>
            </a:extLst>
          </p:cNvPr>
          <p:cNvSpPr/>
          <p:nvPr/>
        </p:nvSpPr>
        <p:spPr>
          <a:xfrm>
            <a:off x="4674425" y="5107425"/>
            <a:ext cx="7510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S. A. Meynell, Y. M.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Eggeler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J. D.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Bocarsly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D. A.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Kitchaev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B. E. Rhodes, T. M. Pollock, S. D. Wilson, A. Van der Ven, R. Seshadri, M. De Graef, A. Bleszynski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Jayich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and D. S. 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Gianola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Inducing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skyrmion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flop transitions in Co</a:t>
            </a:r>
            <a:r>
              <a:rPr lang="en-US" sz="1400" baseline="-2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Zn</a:t>
            </a:r>
            <a:r>
              <a:rPr lang="en-US" sz="1400" baseline="-2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Mn</a:t>
            </a:r>
            <a:r>
              <a:rPr lang="en-US" sz="1400" baseline="-2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at room temperature, </a:t>
            </a:r>
            <a:r>
              <a:rPr lang="en-US" sz="14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Phys. Rev. Mater.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044401 (2023).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6EA99-7318-44A9-8293-9685EB34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677" y="5843189"/>
            <a:ext cx="2950472" cy="8860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A03DA0-E037-4020-B0E0-230DD18547A5}"/>
              </a:ext>
            </a:extLst>
          </p:cNvPr>
          <p:cNvSpPr/>
          <p:nvPr/>
        </p:nvSpPr>
        <p:spPr>
          <a:xfrm>
            <a:off x="11030937" y="3589046"/>
            <a:ext cx="292100" cy="332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gnetic phase diagram and electron microscopy of magnetic regions in thr oom-temperature skyrmion compound Co8Zn8Mn4.">
            <a:extLst>
              <a:ext uri="{FF2B5EF4-FFF2-40B4-BE49-F238E27FC236}">
                <a16:creationId xmlns:a16="http://schemas.microsoft.com/office/drawing/2014/main" id="{11B3AFE8-D1FE-C4BF-62D1-BEDACCB85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691" y="1308324"/>
            <a:ext cx="5687213" cy="26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3180</TotalTime>
  <Words>355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Sitka Subheading</vt:lpstr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Microsoft Office User</cp:lastModifiedBy>
  <cp:revision>317</cp:revision>
  <cp:lastPrinted>2018-03-20T12:31:18Z</cp:lastPrinted>
  <dcterms:created xsi:type="dcterms:W3CDTF">2017-10-05T17:34:54Z</dcterms:created>
  <dcterms:modified xsi:type="dcterms:W3CDTF">2025-01-03T17:39:50Z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b3ce50c2-235e-41d3-af8d-4994527742cb</vt:lpwstr>
  </property>
  <property fmtid="{D5CDD505-2E9C-101B-9397-08002B2CF9AE}" pid="3" name="ContainsCUI">
    <vt:lpwstr>No</vt:lpwstr>
  </property>
</Properties>
</file>