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/>
    <p:restoredTop sz="94652"/>
  </p:normalViewPr>
  <p:slideViewPr>
    <p:cSldViewPr snapToGrid="0" snapToObjects="1" showGuides="1">
      <p:cViewPr varScale="1">
        <p:scale>
          <a:sx n="124" d="100"/>
          <a:sy n="124" d="100"/>
        </p:scale>
        <p:origin x="10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9544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MR Templates 88P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739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04049" y="1091604"/>
            <a:ext cx="4739949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University of California Santa Barbara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206702"/>
            <a:ext cx="2901820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NSF-DMR-1720256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2019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78466" y="134161"/>
            <a:ext cx="57655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IRG-3: </a:t>
            </a:r>
            <a:r>
              <a:rPr lang="en-US" sz="2000" b="1" dirty="0">
                <a:latin typeface="Arial" panose="020B0604020202020204" pitchFamily="34" charset="0"/>
                <a:ea typeface="Corbel" charset="0"/>
                <a:cs typeface="Arial" panose="020B0604020202020204" pitchFamily="34" charset="0"/>
              </a:rPr>
              <a:t>DNA-inspired switchable synthetic morphologies</a:t>
            </a:r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4" name="Picture 13" descr="Polymer assembly produces spherical or wormlike micelles, which can be reversibly switched between different morphologies. &#10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607" y="2514600"/>
            <a:ext cx="5069719" cy="2878974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3711018" y="1711287"/>
            <a:ext cx="185179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Low-MW PMMA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Triple helix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27753" y="1711287"/>
            <a:ext cx="190308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High-MW PMMA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Triple helix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5741217"/>
            <a:ext cx="90826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Ren, Knight, van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Ravensteijn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Kohl,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Zerdan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Li, Lunn,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Abdilla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Qiao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Hawker, DNA-inspired strand-exchange for switchable PMMA-based supramolecular morphologies,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J. Am. Chem. Soc.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141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(2019) 2630–2635. DOI: 10.1021/jacs.8b12964</a:t>
            </a:r>
            <a:endParaRPr lang="en-US" sz="1200" dirty="0"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10159" y="1123799"/>
            <a:ext cx="350113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1" dirty="0">
                <a:ea typeface="Arial" charset="0"/>
                <a:cs typeface="Arial" charset="0"/>
              </a:rPr>
              <a:t>Intellectual merit: </a:t>
            </a:r>
            <a:r>
              <a:rPr lang="en-US" dirty="0">
                <a:ea typeface="Arial" charset="0"/>
                <a:cs typeface="Arial" charset="0"/>
              </a:rPr>
              <a:t>Novel PMMA strand-exchange, inspired by DNA nanotechnologies, enables dynamic behaviors in synthetic polymeric systems. Polymer assembly produces spherical or wormlike micelles, which can be reversibly switched between different morphologies. </a:t>
            </a:r>
          </a:p>
          <a:p>
            <a:endParaRPr lang="en-US" b="1" dirty="0">
              <a:ea typeface="Arial" charset="0"/>
              <a:cs typeface="Arial" charset="0"/>
            </a:endParaRPr>
          </a:p>
          <a:p>
            <a:r>
              <a:rPr lang="en-US" b="1" dirty="0">
                <a:ea typeface="Arial" charset="0"/>
                <a:cs typeface="Arial" charset="0"/>
              </a:rPr>
              <a:t>Broader Impacts:</a:t>
            </a:r>
            <a:r>
              <a:rPr lang="en-US" dirty="0">
                <a:ea typeface="Arial" charset="0"/>
                <a:cs typeface="Arial" charset="0"/>
              </a:rPr>
              <a:t> This novel strategy offers new opportunities to program dynamic behaviors in synthetic polymeric systems, leading to scalable synthesis of “smart” </a:t>
            </a:r>
            <a:r>
              <a:rPr lang="en-US" dirty="0" err="1">
                <a:ea typeface="Arial" charset="0"/>
                <a:cs typeface="Arial" charset="0"/>
              </a:rPr>
              <a:t>nanosystems</a:t>
            </a:r>
            <a:r>
              <a:rPr lang="en-US" dirty="0">
                <a:ea typeface="Arial" charset="0"/>
                <a:cs typeface="Arial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59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132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Ram Seshadri</cp:lastModifiedBy>
  <cp:revision>27</cp:revision>
  <dcterms:created xsi:type="dcterms:W3CDTF">2018-05-15T17:02:41Z</dcterms:created>
  <dcterms:modified xsi:type="dcterms:W3CDTF">2019-04-01T22:08:11Z</dcterms:modified>
  <cp:category/>
</cp:coreProperties>
</file>