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 autoAdjust="0"/>
    <p:restoredTop sz="92876"/>
  </p:normalViewPr>
  <p:slideViewPr>
    <p:cSldViewPr snapToGrid="0" snapToObjects="1">
      <p:cViewPr varScale="1">
        <p:scale>
          <a:sx n="121" d="100"/>
          <a:sy n="121" d="100"/>
        </p:scale>
        <p:origin x="23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8B7E-3D68-7F4A-BEF1-2E33EAF00261}" type="datetimeFigureOut">
              <a:rPr lang="en-US" smtClean="0"/>
              <a:t>3/31/22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02A6-F720-3642-901B-D1C5B578A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402A6-F720-3642-901B-D1C5B578AD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7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3/31/22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87749" y="1270849"/>
            <a:ext cx="4920726" cy="472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>
                <a:ea typeface="Arial" charset="0"/>
                <a:cs typeface="Arial" charset="0"/>
              </a:rPr>
              <a:t>A computational approach </a:t>
            </a:r>
          </a:p>
          <a:p>
            <a:pPr eaLnBrk="1" hangingPunct="1"/>
            <a:r>
              <a:rPr lang="en-US" sz="1500" dirty="0">
                <a:ea typeface="Arial" charset="0"/>
                <a:cs typeface="Arial" charset="0"/>
              </a:rPr>
              <a:t>was implemented to design Mn</a:t>
            </a:r>
            <a:r>
              <a:rPr lang="en-US" sz="1500" baseline="-25000" dirty="0">
                <a:ea typeface="Arial" charset="0"/>
                <a:cs typeface="Arial" charset="0"/>
              </a:rPr>
              <a:t>2</a:t>
            </a:r>
            <a:r>
              <a:rPr lang="en-US" sz="1500" dirty="0">
                <a:ea typeface="Arial" charset="0"/>
                <a:cs typeface="Arial" charset="0"/>
              </a:rPr>
              <a:t>XY tetragonal inverse Heusler alloys that host magnetic </a:t>
            </a:r>
            <a:r>
              <a:rPr lang="en-US" sz="1500" dirty="0" err="1">
                <a:ea typeface="Arial" charset="0"/>
                <a:cs typeface="Arial" charset="0"/>
              </a:rPr>
              <a:t>antiskyrmions</a:t>
            </a:r>
            <a:r>
              <a:rPr lang="en-US" sz="1500" dirty="0">
                <a:ea typeface="Arial" charset="0"/>
                <a:cs typeface="Arial" charset="0"/>
              </a:rPr>
              <a:t> whose stability are sensitive to elastic strain. A universal magnetic Hamiltonian was first studied systematically to establish regions in magnetic interaction space close to magnetic transitions. First-principles calculations were then performed to determine the placement of many tetragonal inverse Heusler compounds relative to these magnetic phase boundaries, thereby revealing alloying strategies to </a:t>
            </a:r>
            <a:r>
              <a:rPr lang="en-US" sz="1500">
                <a:ea typeface="Arial" charset="0"/>
                <a:cs typeface="Arial" charset="0"/>
              </a:rPr>
              <a:t>achieve compounds </a:t>
            </a:r>
            <a:r>
              <a:rPr lang="en-US" sz="1500" dirty="0">
                <a:ea typeface="Arial" charset="0"/>
                <a:cs typeface="Arial" charset="0"/>
              </a:rPr>
              <a:t>that can access different magnetic phases through elastic strain. </a:t>
            </a:r>
            <a:endParaRPr lang="en-US" sz="1500" b="1" dirty="0">
              <a:ea typeface="Arial" charset="0"/>
              <a:cs typeface="Arial" charset="0"/>
            </a:endParaRPr>
          </a:p>
          <a:p>
            <a:r>
              <a:rPr lang="en-US" sz="1500" b="1" dirty="0">
                <a:ea typeface="Arial" charset="0"/>
                <a:cs typeface="Arial" charset="0"/>
              </a:rPr>
              <a:t>Broader Impacts: </a:t>
            </a:r>
            <a:r>
              <a:rPr lang="en-US" sz="1500" dirty="0"/>
              <a:t>The identification of materials supporting complex, tunable magnetic order at ambient temperatures is foundational to the development of new magnetic device architectures. A novel materials design approach was developed and implemented to identify magnetic alloys whose magnetic behavior can be tuned mechanically. </a:t>
            </a:r>
          </a:p>
          <a:p>
            <a:pPr eaLnBrk="1" hangingPunct="1"/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63008" y="109940"/>
            <a:ext cx="5524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IRG1: Tuning magnetic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antiskyrmion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 stability in tetragonal inverse Heusler alloys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10" y="5725420"/>
            <a:ext cx="9144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Kitchaev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Van der Ven, Tuning magnetic </a:t>
            </a:r>
            <a:r>
              <a:rPr lang="en-US" sz="14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antiskyrmion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stability in tetragonal inverse Heusler alloys, </a:t>
            </a:r>
            <a:r>
              <a:rPr lang="en-US" sz="1400" i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Physical Review Materials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5</a:t>
            </a:r>
            <a:r>
              <a:rPr lang="en-US" sz="1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(2022) 124408. DOI: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10.1103/PhysRevMaterials.5.124408</a:t>
            </a:r>
            <a:endParaRPr lang="en-US" sz="14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9859" y="5255050"/>
            <a:ext cx="4210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Top: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Multiscale computational design approach to identify magnetic alloys with prescribed properties.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6D0A9-579B-B744-8C4D-0C6F2F1E58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AB6591-F7A8-E845-8FE3-D52234DD31CD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Highlight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C27BFC-CA19-6D44-8EA7-60A19D2179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407" y="1477805"/>
            <a:ext cx="3047184" cy="380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14887</TotalTime>
  <Words>202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News Gothic MT</vt:lpstr>
      <vt:lpstr>Wingdings 2</vt:lpstr>
      <vt:lpstr>Breeze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Microsoft Office User</cp:lastModifiedBy>
  <cp:revision>92</cp:revision>
  <cp:lastPrinted>2016-10-20T17:00:33Z</cp:lastPrinted>
  <dcterms:created xsi:type="dcterms:W3CDTF">2016-07-19T18:16:54Z</dcterms:created>
  <dcterms:modified xsi:type="dcterms:W3CDTF">2022-04-01T05:05:30Z</dcterms:modified>
  <cp:category/>
</cp:coreProperties>
</file>