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90" autoAdjust="0"/>
    <p:restoredTop sz="92857"/>
  </p:normalViewPr>
  <p:slideViewPr>
    <p:cSldViewPr snapToGrid="0" snapToObjects="1">
      <p:cViewPr varScale="1">
        <p:scale>
          <a:sx n="117" d="100"/>
          <a:sy n="117" d="100"/>
        </p:scale>
        <p:origin x="127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AA67AA0-DEF6-D741-AF0E-1BCF8203E1C0}" type="datetimeFigureOut">
              <a:rPr lang="en-US" smtClean="0"/>
              <a:t>5/18/20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1FA1B1B6-1873-E042-A246-BC0F54B866B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DMR Templates BMAT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 descr="DMR Templates MMN.jp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Picture 8" descr="DMR Templates CER.jpg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Picture 9" descr="DMR Templates CMMT.jpg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DMR Templates D.jpg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Picture 11" descr="DMR Templates 88P.jpg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0" y="1119970"/>
            <a:ext cx="4571999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" b="1" cap="smal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University of California Santa Barbara</a:t>
            </a:r>
          </a:p>
        </p:txBody>
      </p:sp>
      <p:sp>
        <p:nvSpPr>
          <p:cNvPr id="9" name="Text Box 28"/>
          <p:cNvSpPr txBox="1">
            <a:spLocks noChangeArrowheads="1"/>
          </p:cNvSpPr>
          <p:nvPr/>
        </p:nvSpPr>
        <p:spPr bwMode="auto">
          <a:xfrm>
            <a:off x="0" y="1468537"/>
            <a:ext cx="4572000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500" b="1" dirty="0">
                <a:ea typeface="Arial" charset="0"/>
                <a:cs typeface="Arial" charset="0"/>
              </a:rPr>
              <a:t>Intellectual merit: </a:t>
            </a:r>
            <a:r>
              <a:rPr lang="en-US" sz="1500" dirty="0">
                <a:ea typeface="Arial" charset="0"/>
                <a:cs typeface="Arial" charset="0"/>
              </a:rPr>
              <a:t>Controlling the topological defect states known as </a:t>
            </a:r>
            <a:r>
              <a:rPr lang="en-US" sz="1500" dirty="0" err="1">
                <a:ea typeface="Arial" charset="0"/>
                <a:cs typeface="Arial" charset="0"/>
              </a:rPr>
              <a:t>skyrmions</a:t>
            </a:r>
            <a:r>
              <a:rPr lang="en-US" sz="1500" dirty="0">
                <a:ea typeface="Arial" charset="0"/>
                <a:cs typeface="Arial" charset="0"/>
              </a:rPr>
              <a:t> in magnetic materials is an enduring challenge.  After discovering a new magnetic host of skyrmion states, IRG researchers were able to show that chemically alloying the compound FePd</a:t>
            </a:r>
            <a:r>
              <a:rPr lang="en-US" sz="1500" baseline="-25000" dirty="0">
                <a:ea typeface="Arial" charset="0"/>
                <a:cs typeface="Arial" charset="0"/>
              </a:rPr>
              <a:t>1−x</a:t>
            </a:r>
            <a:r>
              <a:rPr lang="en-US" sz="1500" dirty="0">
                <a:ea typeface="Arial" charset="0"/>
                <a:cs typeface="Arial" charset="0"/>
              </a:rPr>
              <a:t>Pt</a:t>
            </a:r>
            <a:r>
              <a:rPr lang="en-US" sz="1500" baseline="-25000" dirty="0">
                <a:ea typeface="Arial" charset="0"/>
                <a:cs typeface="Arial" charset="0"/>
              </a:rPr>
              <a:t>x</a:t>
            </a:r>
            <a:r>
              <a:rPr lang="en-US" sz="1500" dirty="0">
                <a:ea typeface="Arial" charset="0"/>
                <a:cs typeface="Arial" charset="0"/>
              </a:rPr>
              <a:t>Mo</a:t>
            </a:r>
            <a:r>
              <a:rPr lang="en-US" sz="1500" baseline="-25000" dirty="0">
                <a:ea typeface="Arial" charset="0"/>
                <a:cs typeface="Arial" charset="0"/>
              </a:rPr>
              <a:t>3</a:t>
            </a:r>
            <a:r>
              <a:rPr lang="en-US" sz="1500" dirty="0">
                <a:ea typeface="Arial" charset="0"/>
                <a:cs typeface="Arial" charset="0"/>
              </a:rPr>
              <a:t>N allows for the size of the skyrmion defects to be controlled while still preserving their stability.</a:t>
            </a:r>
          </a:p>
          <a:p>
            <a:pPr eaLnBrk="1" hangingPunct="1"/>
            <a:endParaRPr lang="en-US" sz="1500" b="1" dirty="0">
              <a:ea typeface="Arial" charset="0"/>
              <a:cs typeface="Arial" charset="0"/>
            </a:endParaRPr>
          </a:p>
          <a:p>
            <a:pPr eaLnBrk="1" hangingPunct="1"/>
            <a:r>
              <a:rPr lang="en-US" sz="1500" b="1" dirty="0">
                <a:ea typeface="Arial" charset="0"/>
                <a:cs typeface="Arial" charset="0"/>
              </a:rPr>
              <a:t>Broader Impacts:</a:t>
            </a:r>
            <a:r>
              <a:rPr lang="en-US" sz="1500" dirty="0">
                <a:ea typeface="Arial" charset="0"/>
                <a:cs typeface="Arial" charset="0"/>
              </a:rPr>
              <a:t>  Skyrmion states are broadly sought in new materials due to their potential uses in low power memory devices and other spin-based electronics. Tailoring the size of skyrmion states is also essential to functionalizing materials to suite these proposed applications.  IRG researchers have demonstrated that this size control is possible in a new material where, ultimately, smaller skyrmion sizes are desired.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39670" y="109940"/>
            <a:ext cx="54474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Arial" charset="0"/>
                <a:ea typeface="Arial" charset="0"/>
                <a:cs typeface="Arial" charset="0"/>
              </a:rPr>
              <a:t>IRG-1: Controlling skyrmion size in the alloy FePd</a:t>
            </a:r>
            <a:r>
              <a:rPr lang="en-US" sz="2000" b="1" baseline="-25000" dirty="0">
                <a:latin typeface="Arial" charset="0"/>
                <a:ea typeface="Arial" charset="0"/>
                <a:cs typeface="Arial" charset="0"/>
              </a:rPr>
              <a:t>1−x</a:t>
            </a:r>
            <a:r>
              <a:rPr lang="en-US" sz="2000" b="1" dirty="0">
                <a:latin typeface="Arial" charset="0"/>
                <a:ea typeface="Arial" charset="0"/>
                <a:cs typeface="Arial" charset="0"/>
              </a:rPr>
              <a:t>Pt</a:t>
            </a:r>
            <a:r>
              <a:rPr lang="en-US" sz="2000" b="1" baseline="-25000" dirty="0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sz="2000" b="1" dirty="0">
                <a:latin typeface="Arial" charset="0"/>
                <a:ea typeface="Arial" charset="0"/>
                <a:cs typeface="Arial" charset="0"/>
              </a:rPr>
              <a:t>Mo</a:t>
            </a:r>
            <a:r>
              <a:rPr lang="en-US" sz="2000" b="1" baseline="-25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US" sz="2000" b="1" dirty="0">
                <a:latin typeface="Arial" charset="0"/>
                <a:ea typeface="Arial" charset="0"/>
                <a:cs typeface="Arial" charset="0"/>
              </a:rPr>
              <a:t>N  </a:t>
            </a:r>
          </a:p>
        </p:txBody>
      </p:sp>
      <p:sp>
        <p:nvSpPr>
          <p:cNvPr id="4" name="Rectangle 3"/>
          <p:cNvSpPr/>
          <p:nvPr/>
        </p:nvSpPr>
        <p:spPr>
          <a:xfrm>
            <a:off x="-1" y="5678363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>
                <a:latin typeface="Arial" charset="0"/>
                <a:ea typeface="Arial" charset="0"/>
                <a:cs typeface="Arial" charset="0"/>
              </a:rPr>
              <a:t>Kautzsch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400" dirty="0" err="1">
                <a:latin typeface="Arial" charset="0"/>
                <a:ea typeface="Arial" charset="0"/>
                <a:cs typeface="Arial" charset="0"/>
              </a:rPr>
              <a:t>Bocarsly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400" dirty="0" err="1">
                <a:latin typeface="Arial" charset="0"/>
                <a:ea typeface="Arial" charset="0"/>
                <a:cs typeface="Arial" charset="0"/>
              </a:rPr>
              <a:t>Felser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, Wilson,  Seshadri, Controlling </a:t>
            </a:r>
            <a:r>
              <a:rPr lang="en-US" sz="1400" dirty="0" err="1">
                <a:latin typeface="Arial" charset="0"/>
                <a:ea typeface="Arial" charset="0"/>
                <a:cs typeface="Arial" charset="0"/>
              </a:rPr>
              <a:t>Dzyaloshinskii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-Moriya interactions in the skyrmion host candidates FePd</a:t>
            </a:r>
            <a:r>
              <a:rPr lang="en-US" sz="1400" baseline="-25000" dirty="0">
                <a:latin typeface="Arial" charset="0"/>
                <a:ea typeface="Arial" charset="0"/>
                <a:cs typeface="Arial" charset="0"/>
              </a:rPr>
              <a:t>1−</a:t>
            </a:r>
            <a:r>
              <a:rPr lang="en-US" sz="1400" i="1" baseline="-25000" dirty="0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Pt</a:t>
            </a:r>
            <a:r>
              <a:rPr lang="en-US" sz="1400" i="1" baseline="-25000" dirty="0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Mo</a:t>
            </a:r>
            <a:r>
              <a:rPr lang="en-US" sz="1400" baseline="-25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N, </a:t>
            </a:r>
            <a:r>
              <a:rPr lang="en-US" sz="1400" i="1" dirty="0">
                <a:latin typeface="Arial" charset="0"/>
                <a:ea typeface="Arial" charset="0"/>
                <a:cs typeface="Arial" charset="0"/>
              </a:rPr>
              <a:t>Phys. Rev. Mater.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4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(2020) 024412. DOI: 10.1103/PhysRevMaterials.4.024412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0" y="4469566"/>
            <a:ext cx="457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Left: Crystal structure of </a:t>
            </a:r>
            <a:r>
              <a:rPr lang="en-US" sz="14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FePd</a:t>
            </a:r>
            <a:r>
              <a:rPr lang="en-US" sz="1400" baseline="-250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1−</a:t>
            </a:r>
            <a:r>
              <a:rPr lang="en-US" sz="1400" i="1" baseline="-250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x</a:t>
            </a:r>
            <a:r>
              <a:rPr lang="en-US" sz="14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Pt</a:t>
            </a:r>
            <a:r>
              <a:rPr lang="en-US" sz="1400" i="1" baseline="-250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x</a:t>
            </a:r>
            <a:r>
              <a:rPr lang="en-US" sz="14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Mo</a:t>
            </a:r>
            <a:r>
              <a:rPr lang="en-US" sz="1400" baseline="-250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3</a:t>
            </a:r>
            <a:r>
              <a:rPr lang="en-US" sz="14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N. Right: Magnetic phase diagram of FePtMo</a:t>
            </a:r>
            <a:r>
              <a:rPr lang="en-US" sz="1400" baseline="-250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3</a:t>
            </a:r>
            <a:r>
              <a:rPr lang="en-US" sz="14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 showing the emergence of a skyrmion state in the “A” region.  FD shows the fluctuation disordered regime.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08F4A7-8B78-3A44-997A-EB0E138C56C4}"/>
              </a:ext>
            </a:extLst>
          </p:cNvPr>
          <p:cNvSpPr/>
          <p:nvPr/>
        </p:nvSpPr>
        <p:spPr>
          <a:xfrm>
            <a:off x="152400" y="316140"/>
            <a:ext cx="2759824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dirty="0">
                <a:ln>
                  <a:solidFill>
                    <a:srgbClr val="FFFFFF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NSF DMR 1720256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3E5D6F0-2D68-A649-B35A-DF61262F66BB}"/>
              </a:ext>
            </a:extLst>
          </p:cNvPr>
          <p:cNvSpPr/>
          <p:nvPr/>
        </p:nvSpPr>
        <p:spPr>
          <a:xfrm>
            <a:off x="0" y="714978"/>
            <a:ext cx="3211033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 Highlight</a:t>
            </a:r>
          </a:p>
        </p:txBody>
      </p:sp>
      <p:pic>
        <p:nvPicPr>
          <p:cNvPr id="5" name="Picture 4" descr="Left: Crystal structure of FePd1−xPtxMo3N. Right: Magnetic phase diagram of FePtMo3N showing the emergence of a skyrmion state in the “A” region.  FD shows the fluctuation disordered regime.&#13;&#10;" title="Skyrmion state in FePd1−xPtxMo3N">
            <a:extLst>
              <a:ext uri="{FF2B5EF4-FFF2-40B4-BE49-F238E27FC236}">
                <a16:creationId xmlns:a16="http://schemas.microsoft.com/office/drawing/2014/main" id="{19C5C224-FC4A-ED45-A029-267B247213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0" y="1683089"/>
            <a:ext cx="406400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1732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14745</TotalTime>
  <Words>229</Words>
  <Application>Microsoft Macintosh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News Gothic MT</vt:lpstr>
      <vt:lpstr>Wingdings 2</vt:lpstr>
      <vt:lpstr>Breeze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rob</dc:creator>
  <cp:keywords/>
  <dc:description/>
  <cp:lastModifiedBy>Ram Seshadri</cp:lastModifiedBy>
  <cp:revision>50</cp:revision>
  <cp:lastPrinted>2016-10-20T17:00:33Z</cp:lastPrinted>
  <dcterms:created xsi:type="dcterms:W3CDTF">2016-07-19T18:16:54Z</dcterms:created>
  <dcterms:modified xsi:type="dcterms:W3CDTF">2020-05-18T16:50:55Z</dcterms:modified>
  <cp:category/>
</cp:coreProperties>
</file>