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0" autoAdjust="0"/>
    <p:restoredTop sz="92857"/>
  </p:normalViewPr>
  <p:slideViewPr>
    <p:cSldViewPr snapToGrid="0" snapToObjects="1">
      <p:cViewPr varScale="1">
        <p:scale>
          <a:sx n="117" d="100"/>
          <a:sy n="117" d="100"/>
        </p:scale>
        <p:origin x="12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0" y="1468537"/>
            <a:ext cx="4572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>
                <a:ea typeface="Arial" charset="0"/>
                <a:cs typeface="Arial" charset="0"/>
              </a:rPr>
              <a:t>Controlling the topological defect states known as </a:t>
            </a:r>
            <a:r>
              <a:rPr lang="en-US" sz="1500" dirty="0" err="1">
                <a:ea typeface="Arial" charset="0"/>
                <a:cs typeface="Arial" charset="0"/>
              </a:rPr>
              <a:t>skyrmions</a:t>
            </a:r>
            <a:r>
              <a:rPr lang="en-US" sz="1500" dirty="0">
                <a:ea typeface="Arial" charset="0"/>
                <a:cs typeface="Arial" charset="0"/>
              </a:rPr>
              <a:t> in magnetic materials is an enduring challenge.  After discovering a new magnetic host of skyrmion states, IRG researchers were able to show that chemically alloying the compound FePd</a:t>
            </a:r>
            <a:r>
              <a:rPr lang="en-US" sz="1500" baseline="-25000" dirty="0">
                <a:ea typeface="Arial" charset="0"/>
                <a:cs typeface="Arial" charset="0"/>
              </a:rPr>
              <a:t>1−x</a:t>
            </a:r>
            <a:r>
              <a:rPr lang="en-US" sz="1500" dirty="0">
                <a:ea typeface="Arial" charset="0"/>
                <a:cs typeface="Arial" charset="0"/>
              </a:rPr>
              <a:t>Pt</a:t>
            </a:r>
            <a:r>
              <a:rPr lang="en-US" sz="1500" baseline="-25000" dirty="0">
                <a:ea typeface="Arial" charset="0"/>
                <a:cs typeface="Arial" charset="0"/>
              </a:rPr>
              <a:t>x</a:t>
            </a:r>
            <a:r>
              <a:rPr lang="en-US" sz="1500" dirty="0">
                <a:ea typeface="Arial" charset="0"/>
                <a:cs typeface="Arial" charset="0"/>
              </a:rPr>
              <a:t>Mo</a:t>
            </a:r>
            <a:r>
              <a:rPr lang="en-US" sz="1500" baseline="-25000" dirty="0">
                <a:ea typeface="Arial" charset="0"/>
                <a:cs typeface="Arial" charset="0"/>
              </a:rPr>
              <a:t>3</a:t>
            </a:r>
            <a:r>
              <a:rPr lang="en-US" sz="1500" dirty="0">
                <a:ea typeface="Arial" charset="0"/>
                <a:cs typeface="Arial" charset="0"/>
              </a:rPr>
              <a:t>N allows for the size of the skyrmion defects to be controlled while still preserving their stability.</a:t>
            </a:r>
          </a:p>
          <a:p>
            <a:pPr eaLnBrk="1" hangingPunct="1"/>
            <a:endParaRPr lang="en-US" sz="1500" b="1" dirty="0">
              <a:ea typeface="Arial" charset="0"/>
              <a:cs typeface="Arial" charset="0"/>
            </a:endParaRPr>
          </a:p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Broader Impacts:</a:t>
            </a:r>
            <a:r>
              <a:rPr lang="en-US" sz="1500" dirty="0">
                <a:ea typeface="Arial" charset="0"/>
                <a:cs typeface="Arial" charset="0"/>
              </a:rPr>
              <a:t>  Skyrmion states are broadly sought in new materials due to their potential uses in low power memory devices and other spin-based electronics. Tailoring the size of skyrmion states is also essential to functionalizing materials to suite these proposed applications.  IRG researchers have demonstrated that this size control is possible in a new material where, ultimately, smaller skyrmion sizes are desired.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9670" y="109940"/>
            <a:ext cx="5447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IRG-1: Controlling skyrmion size in the alloy FePd</a:t>
            </a:r>
            <a:r>
              <a:rPr lang="en-US" sz="2000" b="1" baseline="-25000" dirty="0">
                <a:latin typeface="Arial" charset="0"/>
                <a:ea typeface="Arial" charset="0"/>
                <a:cs typeface="Arial" charset="0"/>
              </a:rPr>
              <a:t>1−x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Pt</a:t>
            </a:r>
            <a:r>
              <a:rPr lang="en-US" sz="2000" b="1" baseline="-250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Mo</a:t>
            </a:r>
            <a:r>
              <a:rPr lang="en-US" sz="2000" b="1" baseline="-25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N 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567836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Kautzsch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Bocarsly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Felser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Wilson,  Seshadri, Controlling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Dzyaloshinskii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-Moriya interactions in the skyrmion host candidates FePd</a:t>
            </a:r>
            <a:r>
              <a:rPr lang="en-US" sz="1400" baseline="-25000" dirty="0">
                <a:latin typeface="Arial" charset="0"/>
                <a:ea typeface="Arial" charset="0"/>
                <a:cs typeface="Arial" charset="0"/>
              </a:rPr>
              <a:t>1−</a:t>
            </a:r>
            <a:r>
              <a:rPr lang="en-US" sz="1400" i="1" baseline="-250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Pt</a:t>
            </a:r>
            <a:r>
              <a:rPr lang="en-US" sz="1400" i="1" baseline="-250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Mo</a:t>
            </a:r>
            <a:r>
              <a:rPr lang="en-US" sz="1400" baseline="-25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N, </a:t>
            </a:r>
            <a:r>
              <a:rPr lang="en-US" sz="1400" i="1" dirty="0">
                <a:latin typeface="Arial" charset="0"/>
                <a:ea typeface="Arial" charset="0"/>
                <a:cs typeface="Arial" charset="0"/>
              </a:rPr>
              <a:t>Phys. Rev. Mater.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(2020) 024412. DOI: 10.1103/PhysRevMaterials.4.024412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4469566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Left: Crystal structure of 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FePd</a:t>
            </a:r>
            <a:r>
              <a:rPr lang="en-US" sz="1400" baseline="-25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1−</a:t>
            </a:r>
            <a:r>
              <a:rPr lang="en-US" sz="1400" i="1" baseline="-25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x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Pt</a:t>
            </a:r>
            <a:r>
              <a:rPr lang="en-US" sz="1400" i="1" baseline="-25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x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</a:t>
            </a:r>
            <a:r>
              <a:rPr lang="en-US" sz="1400" baseline="-25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3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N. Right: Magnetic phase diagram of FePtMo</a:t>
            </a:r>
            <a:r>
              <a:rPr lang="en-US" sz="1400" baseline="-25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3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 showing the emergence of a skyrmion state in the “A” region.  FD shows the fluctuation disordered regime.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8F4A7-8B78-3A44-997A-EB0E138C56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E5D6F0-2D68-A649-B35A-DF61262F66BB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Highlight</a:t>
            </a:r>
          </a:p>
        </p:txBody>
      </p:sp>
      <p:pic>
        <p:nvPicPr>
          <p:cNvPr id="5" name="Picture 4" descr="Left: Crystal structure of FePd1−xPtxMo3N. Right: Magnetic phase diagram of FePtMo3N showing the emergence of a skyrmion state in the “A” region.  FD shows the fluctuation disordered regime.&#13;&#10;" title="Skyrmion state in FePd1−xPtxMo3N">
            <a:extLst>
              <a:ext uri="{FF2B5EF4-FFF2-40B4-BE49-F238E27FC236}">
                <a16:creationId xmlns:a16="http://schemas.microsoft.com/office/drawing/2014/main" id="{19C5C224-FC4A-ED45-A029-267B24721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1683089"/>
            <a:ext cx="406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14745</TotalTime>
  <Words>229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News Gothic MT</vt:lpstr>
      <vt:lpstr>Wingdings 2</vt:lpstr>
      <vt:lpstr>Breeze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Ram Seshadri</cp:lastModifiedBy>
  <cp:revision>50</cp:revision>
  <cp:lastPrinted>2016-10-20T17:00:33Z</cp:lastPrinted>
  <dcterms:created xsi:type="dcterms:W3CDTF">2016-07-19T18:16:54Z</dcterms:created>
  <dcterms:modified xsi:type="dcterms:W3CDTF">2020-05-18T16:50:55Z</dcterms:modified>
  <cp:category/>
</cp:coreProperties>
</file>