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2" autoAdjust="0"/>
    <p:restoredTop sz="92857"/>
  </p:normalViewPr>
  <p:slideViewPr>
    <p:cSldViewPr snapToGrid="0" snapToObjects="1">
      <p:cViewPr varScale="1">
        <p:scale>
          <a:sx n="117" d="100"/>
          <a:sy n="117" d="100"/>
        </p:scale>
        <p:origin x="12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1119970"/>
            <a:ext cx="4571999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cap="sm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University of California Santa Barbara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1033" y="148340"/>
            <a:ext cx="5932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IRG-3: Microstructure modeling in nonsolvent induced phase separation (NIPS)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AE8A3E-CC0B-114F-BEC0-C31C392D64DD}"/>
              </a:ext>
            </a:extLst>
          </p:cNvPr>
          <p:cNvSpPr/>
          <p:nvPr/>
        </p:nvSpPr>
        <p:spPr>
          <a:xfrm>
            <a:off x="152400" y="316140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DMR 1720256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4E8EB1-2293-C541-ABB1-EC6A3D7CA51D}"/>
              </a:ext>
            </a:extLst>
          </p:cNvPr>
          <p:cNvSpPr/>
          <p:nvPr/>
        </p:nvSpPr>
        <p:spPr>
          <a:xfrm>
            <a:off x="0" y="714978"/>
            <a:ext cx="321103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Highlight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FA7C2-C254-854D-84F2-6A1558A02F84}"/>
              </a:ext>
            </a:extLst>
          </p:cNvPr>
          <p:cNvSpPr/>
          <p:nvPr/>
        </p:nvSpPr>
        <p:spPr>
          <a:xfrm>
            <a:off x="-7306" y="1293018"/>
            <a:ext cx="4572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Intellectual Merit: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NIPS is a non-equilibrium liquid-liquid phase separation phenomenon used to make polymer membranes through solvent-nonsolvent exchange. Newly developed phase-field simulations allow investigation of coupled mass transfer, flow and thermodynamic instability during processing and the corresponding microstructures that result from variations in film composition and thickness.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Broader Impacts: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simulation tools provide critical insight into the nonequilibrium processing of complex fluids to make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architectured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resilient solids and soft materials.</a:t>
            </a:r>
          </a:p>
        </p:txBody>
      </p:sp>
      <p:pic>
        <p:nvPicPr>
          <p:cNvPr id="8" name="Picture 7" descr="Modeling liquid-liquid phase separation to control polymer architecture.&#13;&#10;" title="Modeling liquid-liquid phase separation">
            <a:extLst>
              <a:ext uri="{FF2B5EF4-FFF2-40B4-BE49-F238E27FC236}">
                <a16:creationId xmlns:a16="http://schemas.microsoft.com/office/drawing/2014/main" id="{86039B2C-44A0-CB49-A806-7C4ECC9A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876" y="1608579"/>
            <a:ext cx="4518123" cy="32238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120749-3249-3642-844F-FEB3824D5FAE}"/>
              </a:ext>
            </a:extLst>
          </p:cNvPr>
          <p:cNvSpPr/>
          <p:nvPr/>
        </p:nvSpPr>
        <p:spPr>
          <a:xfrm>
            <a:off x="1" y="5702218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Tree, Dos Santos, Wilson, Scott, Garcia, Fredrickson, Mass-transfer driven spinodal decomposition in a ternary polymer solution,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Soft Matter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(2019) 4614. DOI: 10.1039/c9sm00355j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DE0411-F7C7-2046-9919-76BDC828CB67}"/>
              </a:ext>
            </a:extLst>
          </p:cNvPr>
          <p:cNvSpPr/>
          <p:nvPr/>
        </p:nvSpPr>
        <p:spPr>
          <a:xfrm>
            <a:off x="4564694" y="4938470"/>
            <a:ext cx="457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Modeling liquid-liquid phase separation to control polymer architecture.</a:t>
            </a:r>
          </a:p>
        </p:txBody>
      </p:sp>
    </p:spTree>
    <p:extLst>
      <p:ext uri="{BB962C8B-B14F-4D97-AF65-F5344CB8AC3E}">
        <p14:creationId xmlns:p14="http://schemas.microsoft.com/office/powerpoint/2010/main" val="2730947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14128</TotalTime>
  <Words>145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Ram Seshadri</cp:lastModifiedBy>
  <cp:revision>50</cp:revision>
  <cp:lastPrinted>2016-10-20T17:00:33Z</cp:lastPrinted>
  <dcterms:created xsi:type="dcterms:W3CDTF">2016-07-19T18:16:54Z</dcterms:created>
  <dcterms:modified xsi:type="dcterms:W3CDTF">2020-05-18T17:47:34Z</dcterms:modified>
  <cp:category/>
</cp:coreProperties>
</file>