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 autoAdjust="0"/>
    <p:restoredTop sz="92872"/>
  </p:normalViewPr>
  <p:slideViewPr>
    <p:cSldViewPr snapToGrid="0" snapToObjects="1">
      <p:cViewPr varScale="1">
        <p:scale>
          <a:sx n="102" d="100"/>
          <a:sy n="102" d="100"/>
        </p:scale>
        <p:origin x="22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8B7E-3D68-7F4A-BEF1-2E33EAF00261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02A6-F720-3642-901B-D1C5B578A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402A6-F720-3642-901B-D1C5B578AD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7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70251" y="1258469"/>
            <a:ext cx="3140781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>
                <a:ea typeface="Arial" charset="0"/>
                <a:cs typeface="Arial" charset="0"/>
              </a:rPr>
              <a:t>Structure-mechanics analysis of shark egg cases has revealed that dynamic reorganization of the </a:t>
            </a:r>
            <a:r>
              <a:rPr lang="en-US" sz="1500" dirty="0" err="1">
                <a:ea typeface="Arial" charset="0"/>
                <a:cs typeface="Arial" charset="0"/>
              </a:rPr>
              <a:t>nanolatticed</a:t>
            </a:r>
            <a:r>
              <a:rPr lang="en-US" sz="1500" dirty="0">
                <a:ea typeface="Arial" charset="0"/>
                <a:cs typeface="Arial" charset="0"/>
              </a:rPr>
              <a:t> architecture provides strength and resilience without compromising permeability.</a:t>
            </a:r>
            <a:br>
              <a:rPr lang="en-US" sz="1500" dirty="0">
                <a:ea typeface="Arial" charset="0"/>
                <a:cs typeface="Arial" charset="0"/>
              </a:rPr>
            </a:br>
            <a:endParaRPr lang="en-US" sz="1500" b="1" dirty="0">
              <a:ea typeface="Arial" charset="0"/>
              <a:cs typeface="Arial" charset="0"/>
            </a:endParaRPr>
          </a:p>
          <a:p>
            <a:pPr eaLnBrk="1" hangingPunct="1"/>
            <a:r>
              <a:rPr lang="en-US" sz="1500" b="1" dirty="0">
                <a:ea typeface="Arial" charset="0"/>
                <a:cs typeface="Arial" charset="0"/>
              </a:rPr>
              <a:t>Broader Impacts: </a:t>
            </a:r>
            <a:r>
              <a:rPr lang="en-US" sz="1500" dirty="0">
                <a:ea typeface="Arial" charset="0"/>
                <a:cs typeface="Arial" charset="0"/>
              </a:rPr>
              <a:t>The nanostructured egg case of swell sharks is one of the toughest permeable membranes known. These fundamental insights provide design targets for multifunctional soft composites, and mechanical metamaterials.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9670" y="109940"/>
            <a:ext cx="5447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IRG3: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Nanolatticed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 Architecture Mitigates Damage in Shark Egg Cases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0830"/>
            <a:ext cx="9144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R. Goh, S.P.O.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Danielsen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E.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Schaible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R.M.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McMeeking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, J.H. Waite, </a:t>
            </a:r>
            <a:r>
              <a:rPr lang="en-US" sz="1400" dirty="0" err="1">
                <a:latin typeface="Arial" charset="0"/>
                <a:ea typeface="Arial" charset="0"/>
                <a:cs typeface="Arial" charset="0"/>
              </a:rPr>
              <a:t>Nanolatticed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 architecture mitigates damage in shark egg cases, Nano Letters 21 (2021) 8080-8085. DOI: 10.1021/acs.nanolett.1c02439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68328" y="4853402"/>
            <a:ext cx="5190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Left: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Schematic of swell shark and egg casing.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Right: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Inset shows hierarchical nanostructures that deform under stress.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6D0A9-579B-B744-8C4D-0C6F2F1E58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AB6591-F7A8-E845-8FE3-D52234DD31CD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Highlight</a:t>
            </a:r>
          </a:p>
        </p:txBody>
      </p:sp>
      <p:pic>
        <p:nvPicPr>
          <p:cNvPr id="1030" name="Picture 6" descr="https://pubs.acs.org/na101/home/literatum/publisher/achs/journals/content/nalefd/2021/nalefd.2021.21.issue-19/acs.nanolett.1c02439/20211006/images/large/nl1c02439_0005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763" y="1703020"/>
            <a:ext cx="5684359" cy="304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14854</TotalTime>
  <Words>157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News Gothic MT</vt:lpstr>
      <vt:lpstr>Wingdings 2</vt:lpstr>
      <vt:lpstr>Breeze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Matt Helgeson</cp:lastModifiedBy>
  <cp:revision>73</cp:revision>
  <cp:lastPrinted>2016-10-20T17:00:33Z</cp:lastPrinted>
  <dcterms:created xsi:type="dcterms:W3CDTF">2016-07-19T18:16:54Z</dcterms:created>
  <dcterms:modified xsi:type="dcterms:W3CDTF">2022-04-02T03:53:06Z</dcterms:modified>
  <cp:category/>
</cp:coreProperties>
</file>