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1"/>
    <p:restoredTop sz="94652"/>
  </p:normalViewPr>
  <p:slideViewPr>
    <p:cSldViewPr snapToGrid="0" snapToObjects="1" showGuides="1">
      <p:cViewPr varScale="1">
        <p:scale>
          <a:sx n="127" d="100"/>
          <a:sy n="127" d="100"/>
        </p:scale>
        <p:origin x="8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54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7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MR Templates 88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Seed: Point Defects in hexagonal BN for Quantum Information Science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76216"/>
            <a:ext cx="4692577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California at Santa Barbara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16140"/>
            <a:ext cx="275982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 DMR 1720256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714978"/>
            <a:ext cx="321103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Highlight</a:t>
            </a: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F1F1E2D4-3CAD-E04A-A3D9-B8755B425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" y="1689962"/>
            <a:ext cx="599703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>
                <a:ea typeface="Arial" charset="0"/>
                <a:cs typeface="Arial" charset="0"/>
              </a:rPr>
              <a:t>Intellectual merit: </a:t>
            </a:r>
            <a:r>
              <a:rPr lang="en-US" sz="1600" dirty="0">
                <a:ea typeface="Arial" charset="0"/>
                <a:cs typeface="Arial" charset="0"/>
              </a:rPr>
              <a:t>Hexagonal boron nitride is a suitable host for single-photon emitters and single-spin centers.  Strong single-photon emission has been observed, but the source was not identified.  Based on advanced first-principles simulations, the origins have now been pinpointed: the 2 eV emission has been attributed to boron dangling bonds, and 4 eV emission to carbon-carbon dimers.</a:t>
            </a:r>
            <a:endParaRPr lang="en-US" sz="1600" dirty="0"/>
          </a:p>
          <a:p>
            <a:endParaRPr lang="en-US" sz="1600" b="1" dirty="0">
              <a:ea typeface="Arial" charset="0"/>
              <a:cs typeface="Arial" charset="0"/>
            </a:endParaRPr>
          </a:p>
          <a:p>
            <a:r>
              <a:rPr lang="en-US" sz="1600" b="1" dirty="0">
                <a:ea typeface="Arial" charset="0"/>
                <a:cs typeface="Arial" charset="0"/>
              </a:rPr>
              <a:t>Broader Impacts: </a:t>
            </a:r>
            <a:r>
              <a:rPr lang="en-US" sz="1600" dirty="0"/>
              <a:t>The 2 eV emitters also exhibit spin-dependent transitions, offering the potential for applications in quantum computation and quantum sensing.</a:t>
            </a:r>
          </a:p>
          <a:p>
            <a:r>
              <a:rPr lang="en-US" sz="1600" dirty="0"/>
              <a:t>Exciting opportunities for control of the emitters can be pursued now that the source has been identified.</a:t>
            </a:r>
          </a:p>
        </p:txBody>
      </p:sp>
      <p:pic>
        <p:nvPicPr>
          <p:cNvPr id="10" name="Picture 9" descr="Schme of an emitting defect in hexagonal boron nitride" title="Schme of an emitting defect in hexagonal boron nitride">
            <a:extLst>
              <a:ext uri="{FF2B5EF4-FFF2-40B4-BE49-F238E27FC236}">
                <a16:creationId xmlns:a16="http://schemas.microsoft.com/office/drawing/2014/main" id="{0E84EF8F-52DD-B145-B1F5-D99410F04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5" t="3168" r="34222" b="19770"/>
          <a:stretch/>
        </p:blipFill>
        <p:spPr>
          <a:xfrm>
            <a:off x="6273859" y="1648263"/>
            <a:ext cx="1891426" cy="32033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45E71C-E1FF-B146-8C63-74E1533BE537}"/>
              </a:ext>
            </a:extLst>
          </p:cNvPr>
          <p:cNvSpPr/>
          <p:nvPr/>
        </p:nvSpPr>
        <p:spPr>
          <a:xfrm>
            <a:off x="0" y="4983171"/>
            <a:ext cx="9133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M. E.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Turiansky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Alkauskas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L. C. Bassett, and C. G. Van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Walle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Dangling bonds in hexagonal boron nitride as single-photon emitters,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Phys. Rev. Lett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(2019) 127401 (2019). DOI: 10.1103/PhysRevLett.123.127401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Mackoit-Sinkevičienė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Maciaszek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C. G. Van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Walle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and A.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Alkauskas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Carbon dimer defect as a source of the 4.1 eV luminescence in hexagonal boron nitride,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Appl. Phys. Lett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(2019) 212101. DOI: 10.1063/1.5124153</a:t>
            </a:r>
          </a:p>
        </p:txBody>
      </p:sp>
    </p:spTree>
    <p:extLst>
      <p:ext uri="{BB962C8B-B14F-4D97-AF65-F5344CB8AC3E}">
        <p14:creationId xmlns:p14="http://schemas.microsoft.com/office/powerpoint/2010/main" val="2096437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237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Seed: Point Defects in hexagonal BN for Quantum Information Science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Ram Seshadri</cp:lastModifiedBy>
  <cp:revision>29</cp:revision>
  <dcterms:created xsi:type="dcterms:W3CDTF">2018-05-15T17:02:41Z</dcterms:created>
  <dcterms:modified xsi:type="dcterms:W3CDTF">2020-05-16T22:52:56Z</dcterms:modified>
  <cp:category/>
</cp:coreProperties>
</file>