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31" autoAdjust="0"/>
    <p:restoredTop sz="92876"/>
  </p:normalViewPr>
  <p:slideViewPr>
    <p:cSldViewPr snapToGrid="0" snapToObjects="1">
      <p:cViewPr varScale="1">
        <p:scale>
          <a:sx n="117" d="100"/>
          <a:sy n="117" d="100"/>
        </p:scale>
        <p:origin x="241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E8B7E-3D68-7F4A-BEF1-2E33EAF00261}" type="datetimeFigureOut">
              <a:rPr lang="en-US" smtClean="0"/>
              <a:t>5/14/22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402A6-F720-3642-901B-D1C5B578A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716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D402A6-F720-3642-901B-D1C5B578ADB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075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AA67AA0-DEF6-D741-AF0E-1BCF8203E1C0}" type="datetimeFigureOut">
              <a:rPr lang="en-US" smtClean="0"/>
              <a:t>5/14/22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1FA1B1B6-1873-E042-A246-BC0F54B866B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DMR Templates BMAT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 descr="DMR Templates MMN.jp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9" name="Picture 8" descr="DMR Templates CER.jpg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" name="Picture 9" descr="DMR Templates CMMT.jpg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DMR Templates D.jpg"/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Picture 11" descr="DMR Templates 88P.jpg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0" y="1119970"/>
            <a:ext cx="4571999" cy="27699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200" b="1" cap="small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University of California Santa Barbara</a:t>
            </a:r>
          </a:p>
        </p:txBody>
      </p:sp>
      <p:sp>
        <p:nvSpPr>
          <p:cNvPr id="9" name="Text Box 28"/>
          <p:cNvSpPr txBox="1">
            <a:spLocks noChangeArrowheads="1"/>
          </p:cNvSpPr>
          <p:nvPr/>
        </p:nvSpPr>
        <p:spPr bwMode="auto">
          <a:xfrm>
            <a:off x="4223275" y="1420758"/>
            <a:ext cx="4920726" cy="4016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1500" b="1" dirty="0">
                <a:ea typeface="Arial" charset="0"/>
                <a:cs typeface="Arial" charset="0"/>
              </a:rPr>
              <a:t>Intellectual merit: </a:t>
            </a:r>
            <a:r>
              <a:rPr lang="en-US" sz="1500" dirty="0">
                <a:ea typeface="Arial" charset="0"/>
                <a:cs typeface="Arial" charset="0"/>
              </a:rPr>
              <a:t>Solid-state polymer electrolytes offer a safer alternative to traditional lithium-ion batteries based on organic electrolytes. However, current benchmark polymer electrolytes lack ion transport selectivity (</a:t>
            </a:r>
            <a:r>
              <a:rPr lang="en-US" sz="1500" i="1" dirty="0">
                <a:ea typeface="Arial" charset="0"/>
                <a:cs typeface="Arial" charset="0"/>
              </a:rPr>
              <a:t>t</a:t>
            </a:r>
            <a:r>
              <a:rPr lang="en-US" sz="1500" baseline="-25000" dirty="0">
                <a:ea typeface="Arial" charset="0"/>
                <a:cs typeface="Arial" charset="0"/>
              </a:rPr>
              <a:t>+</a:t>
            </a:r>
            <a:r>
              <a:rPr lang="en-US" sz="1500" dirty="0">
                <a:ea typeface="Arial" charset="0"/>
                <a:cs typeface="Arial" charset="0"/>
              </a:rPr>
              <a:t> = 0.2) which limits their commercial use. We demonstrate the enhancement of lithium-ion transport (</a:t>
            </a:r>
            <a:r>
              <a:rPr lang="en-US" sz="1500" i="1" dirty="0">
                <a:ea typeface="Arial" charset="0"/>
                <a:cs typeface="Arial" charset="0"/>
              </a:rPr>
              <a:t>t</a:t>
            </a:r>
            <a:r>
              <a:rPr lang="en-US" sz="1500" baseline="-25000" dirty="0">
                <a:ea typeface="Arial" charset="0"/>
                <a:cs typeface="Arial" charset="0"/>
              </a:rPr>
              <a:t>+</a:t>
            </a:r>
            <a:r>
              <a:rPr lang="en-US" sz="1500" dirty="0">
                <a:ea typeface="Arial" charset="0"/>
                <a:cs typeface="Arial" charset="0"/>
              </a:rPr>
              <a:t> = 0.48) of PMS-based polymers by taking advantage of the steric and electronic properties of imidazole ligands. This study highlights the importance of weak cation-polymer binding to obtain high Li</a:t>
            </a:r>
            <a:r>
              <a:rPr lang="en-US" sz="1500" baseline="30000" dirty="0">
                <a:ea typeface="Arial" charset="0"/>
                <a:cs typeface="Arial" charset="0"/>
              </a:rPr>
              <a:t>+</a:t>
            </a:r>
            <a:r>
              <a:rPr lang="en-US" sz="1500" dirty="0">
                <a:ea typeface="Arial" charset="0"/>
                <a:cs typeface="Arial" charset="0"/>
              </a:rPr>
              <a:t> transport numbers. </a:t>
            </a:r>
            <a:endParaRPr lang="en-US" sz="1500" b="1" dirty="0">
              <a:ea typeface="Arial" charset="0"/>
              <a:cs typeface="Arial" charset="0"/>
            </a:endParaRPr>
          </a:p>
          <a:p>
            <a:pPr algn="just" eaLnBrk="1" hangingPunct="1"/>
            <a:r>
              <a:rPr lang="en-US" sz="1500" b="1" dirty="0">
                <a:ea typeface="Arial" charset="0"/>
                <a:cs typeface="Arial" charset="0"/>
              </a:rPr>
              <a:t>Broader Impacts: </a:t>
            </a:r>
            <a:r>
              <a:rPr lang="en-US" sz="1500" dirty="0">
                <a:ea typeface="Arial" charset="0"/>
                <a:cs typeface="Arial" charset="0"/>
              </a:rPr>
              <a:t>Understanding how ligand choice influences total ionic conductivity and lithium-ion transport will enable the development of next-generation solid-state polymer electrolytes with superior performance. Such materials can potentially be used in energy storage applications on a commercial scale.</a:t>
            </a:r>
            <a:endParaRPr lang="en-US" sz="1600" dirty="0">
              <a:ea typeface="Arial" charset="0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39670" y="109940"/>
            <a:ext cx="54474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Arial" charset="0"/>
                <a:ea typeface="Arial" charset="0"/>
                <a:cs typeface="Arial" charset="0"/>
              </a:rPr>
              <a:t>Electron-Deficient </a:t>
            </a:r>
            <a:r>
              <a:rPr lang="en-US" sz="2000" b="1" dirty="0" err="1">
                <a:latin typeface="Arial" charset="0"/>
                <a:ea typeface="Arial" charset="0"/>
                <a:cs typeface="Arial" charset="0"/>
              </a:rPr>
              <a:t>Imidazoles</a:t>
            </a:r>
            <a:r>
              <a:rPr lang="en-US" sz="2000" b="1" dirty="0">
                <a:latin typeface="Arial" charset="0"/>
                <a:ea typeface="Arial" charset="0"/>
                <a:cs typeface="Arial" charset="0"/>
              </a:rPr>
              <a:t> in Solid-State Polymer Electrolytes  </a:t>
            </a:r>
          </a:p>
        </p:txBody>
      </p:sp>
      <p:sp>
        <p:nvSpPr>
          <p:cNvPr id="4" name="Rectangle 3"/>
          <p:cNvSpPr/>
          <p:nvPr/>
        </p:nvSpPr>
        <p:spPr>
          <a:xfrm>
            <a:off x="1" y="5374727"/>
            <a:ext cx="914400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Andrei Nikolaev, Peter M. Richardson, </a:t>
            </a:r>
            <a:r>
              <a:rPr lang="en-US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Shuyi</a:t>
            </a:r>
            <a:r>
              <a:rPr lang="en-U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Xie</a:t>
            </a:r>
            <a:r>
              <a:rPr lang="en-U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Luana</a:t>
            </a:r>
            <a:r>
              <a:rPr lang="en-U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Llanes</a:t>
            </a:r>
            <a:r>
              <a:rPr lang="en-U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Seamus D. Jones, </a:t>
            </a:r>
            <a:r>
              <a:rPr lang="en-US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Hengbin</a:t>
            </a:r>
            <a:r>
              <a:rPr lang="en-U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Wang, Rachel A. </a:t>
            </a:r>
            <a:r>
              <a:rPr lang="en-US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Segalman</a:t>
            </a:r>
            <a:r>
              <a:rPr lang="en-U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Raphaële</a:t>
            </a:r>
            <a:r>
              <a:rPr lang="en-U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J. Clément, and Javier Read de Alaniz. </a:t>
            </a:r>
            <a:r>
              <a:rPr lang="en-US" sz="1400" i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Role of Electron-Deficient </a:t>
            </a:r>
            <a:r>
              <a:rPr lang="en-US" sz="1400" i="1" u="sng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Imidazoles</a:t>
            </a:r>
            <a:r>
              <a:rPr lang="en-US" sz="1400" i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Ion Transport and Conductivity in Solid-State Polymer Electrolytes</a:t>
            </a:r>
            <a:r>
              <a:rPr lang="en-US" sz="14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1400" i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Macromolecules</a:t>
            </a:r>
            <a:r>
              <a:rPr lang="en-US" sz="14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400" b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2022</a:t>
            </a:r>
            <a:r>
              <a:rPr lang="en-US" sz="14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55, 971-977.</a:t>
            </a:r>
            <a:endParaRPr lang="en-CA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latin typeface="Arial" charset="0"/>
                <a:ea typeface="Arial" charset="0"/>
                <a:cs typeface="Arial" charset="0"/>
              </a:rPr>
              <a:t>DOI: 10.1021/acs.macromol.1c01979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5917" y="3664709"/>
            <a:ext cx="40514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Top: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Enhancing lithium-ion transport in solid-state polymer electrolytes using electron-deficient imidazole ligands. Our study indicates that steric and electronic ligand properties are critical for enhancing lithium-ion diffusion and transport.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0C6D0A9-579B-B744-8C4D-0C6F2F1E58C4}"/>
              </a:ext>
            </a:extLst>
          </p:cNvPr>
          <p:cNvSpPr/>
          <p:nvPr/>
        </p:nvSpPr>
        <p:spPr>
          <a:xfrm>
            <a:off x="152400" y="316140"/>
            <a:ext cx="2759824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600" dirty="0">
                <a:ln>
                  <a:solidFill>
                    <a:srgbClr val="FFFFFF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NSF DMR 1720256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2AB6591-F7A8-E845-8FE3-D52234DD31CD}"/>
              </a:ext>
            </a:extLst>
          </p:cNvPr>
          <p:cNvSpPr/>
          <p:nvPr/>
        </p:nvSpPr>
        <p:spPr>
          <a:xfrm>
            <a:off x="0" y="714978"/>
            <a:ext cx="3211033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 Highlight</a:t>
            </a:r>
          </a:p>
        </p:txBody>
      </p:sp>
      <p:pic>
        <p:nvPicPr>
          <p:cNvPr id="1026" name="Picture 2" descr="Figure 1">
            <a:extLst>
              <a:ext uri="{FF2B5EF4-FFF2-40B4-BE49-F238E27FC236}">
                <a16:creationId xmlns:a16="http://schemas.microsoft.com/office/drawing/2014/main" id="{C48CD64C-37CB-4287-ACBA-FADB69B298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036620"/>
            <a:ext cx="4223274" cy="144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31732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15002</TotalTime>
  <Words>247</Words>
  <Application>Microsoft Macintosh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News Gothic MT</vt:lpstr>
      <vt:lpstr>Wingdings 2</vt:lpstr>
      <vt:lpstr>Breeze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rob</dc:creator>
  <cp:keywords/>
  <dc:description/>
  <cp:lastModifiedBy>Ram Seshadri</cp:lastModifiedBy>
  <cp:revision>87</cp:revision>
  <cp:lastPrinted>2016-10-20T17:00:33Z</cp:lastPrinted>
  <dcterms:created xsi:type="dcterms:W3CDTF">2016-07-19T18:16:54Z</dcterms:created>
  <dcterms:modified xsi:type="dcterms:W3CDTF">2022-05-15T01:07:50Z</dcterms:modified>
  <cp:category/>
</cp:coreProperties>
</file>