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"/>
  </p:notesMasterIdLst>
  <p:handoutMasterIdLst>
    <p:handoutMasterId r:id="rId4"/>
  </p:handoutMasterIdLst>
  <p:sldIdLst>
    <p:sldId id="3469" r:id="rId2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6E49F53-E728-84E0-AD37-67A76EBC7DD5}" name="Ksenia Karnaukh" initials="KK" userId="4d6faf24f775be0f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00"/>
    <a:srgbClr val="CFAE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685FC8-A4ED-4C6E-93BD-258E3028301D}" v="80" dt="2025-03-11T17:09:59.94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461" autoAdjust="0"/>
    <p:restoredTop sz="94404" autoAdjust="0"/>
  </p:normalViewPr>
  <p:slideViewPr>
    <p:cSldViewPr snapToGrid="0" snapToObjects="1">
      <p:cViewPr varScale="1">
        <p:scale>
          <a:sx n="189" d="100"/>
          <a:sy n="189" d="100"/>
        </p:scale>
        <p:origin x="232" y="1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70" d="100"/>
        <a:sy n="70" d="100"/>
      </p:scale>
      <p:origin x="0" y="-408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11" Type="http://schemas.microsoft.com/office/2018/10/relationships/authors" Target="authors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handoutMaster" Target="handoutMasters/handoutMaster1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senia Karnaukh" userId="4d6faf24f775be0f" providerId="LiveId" clId="{1B685FC8-A4ED-4C6E-93BD-258E3028301D}"/>
    <pc:docChg chg="undo redo custSel addSld delSld modSld">
      <pc:chgData name="Ksenia Karnaukh" userId="4d6faf24f775be0f" providerId="LiveId" clId="{1B685FC8-A4ED-4C6E-93BD-258E3028301D}" dt="2025-03-11T17:12:46.624" v="531" actId="1035"/>
      <pc:docMkLst>
        <pc:docMk/>
      </pc:docMkLst>
      <pc:sldChg chg="del">
        <pc:chgData name="Ksenia Karnaukh" userId="4d6faf24f775be0f" providerId="LiveId" clId="{1B685FC8-A4ED-4C6E-93BD-258E3028301D}" dt="2025-03-11T04:31:22.033" v="487" actId="47"/>
        <pc:sldMkLst>
          <pc:docMk/>
          <pc:sldMk cId="3276704139" sldId="388"/>
        </pc:sldMkLst>
      </pc:sldChg>
      <pc:sldChg chg="del">
        <pc:chgData name="Ksenia Karnaukh" userId="4d6faf24f775be0f" providerId="LiveId" clId="{1B685FC8-A4ED-4C6E-93BD-258E3028301D}" dt="2025-03-11T04:31:23.114" v="489" actId="47"/>
        <pc:sldMkLst>
          <pc:docMk/>
          <pc:sldMk cId="531986703" sldId="2980"/>
        </pc:sldMkLst>
      </pc:sldChg>
      <pc:sldChg chg="del">
        <pc:chgData name="Ksenia Karnaukh" userId="4d6faf24f775be0f" providerId="LiveId" clId="{1B685FC8-A4ED-4C6E-93BD-258E3028301D}" dt="2025-03-11T04:31:23.905" v="491" actId="47"/>
        <pc:sldMkLst>
          <pc:docMk/>
          <pc:sldMk cId="2064616173" sldId="3209"/>
        </pc:sldMkLst>
      </pc:sldChg>
      <pc:sldChg chg="del">
        <pc:chgData name="Ksenia Karnaukh" userId="4d6faf24f775be0f" providerId="LiveId" clId="{1B685FC8-A4ED-4C6E-93BD-258E3028301D}" dt="2025-03-11T04:31:24.828" v="492" actId="47"/>
        <pc:sldMkLst>
          <pc:docMk/>
          <pc:sldMk cId="1882910391" sldId="3344"/>
        </pc:sldMkLst>
      </pc:sldChg>
      <pc:sldChg chg="del">
        <pc:chgData name="Ksenia Karnaukh" userId="4d6faf24f775be0f" providerId="LiveId" clId="{1B685FC8-A4ED-4C6E-93BD-258E3028301D}" dt="2025-03-11T04:31:21.224" v="486" actId="47"/>
        <pc:sldMkLst>
          <pc:docMk/>
          <pc:sldMk cId="3506269000" sldId="3463"/>
        </pc:sldMkLst>
      </pc:sldChg>
      <pc:sldChg chg="del">
        <pc:chgData name="Ksenia Karnaukh" userId="4d6faf24f775be0f" providerId="LiveId" clId="{1B685FC8-A4ED-4C6E-93BD-258E3028301D}" dt="2025-03-11T04:31:23.475" v="490" actId="47"/>
        <pc:sldMkLst>
          <pc:docMk/>
          <pc:sldMk cId="2977770779" sldId="3464"/>
        </pc:sldMkLst>
      </pc:sldChg>
      <pc:sldChg chg="del">
        <pc:chgData name="Ksenia Karnaukh" userId="4d6faf24f775be0f" providerId="LiveId" clId="{1B685FC8-A4ED-4C6E-93BD-258E3028301D}" dt="2025-03-11T04:31:19.892" v="484" actId="47"/>
        <pc:sldMkLst>
          <pc:docMk/>
          <pc:sldMk cId="2431091081" sldId="3465"/>
        </pc:sldMkLst>
      </pc:sldChg>
      <pc:sldChg chg="del">
        <pc:chgData name="Ksenia Karnaukh" userId="4d6faf24f775be0f" providerId="LiveId" clId="{1B685FC8-A4ED-4C6E-93BD-258E3028301D}" dt="2025-03-11T04:31:22.660" v="488" actId="47"/>
        <pc:sldMkLst>
          <pc:docMk/>
          <pc:sldMk cId="96025554" sldId="3466"/>
        </pc:sldMkLst>
      </pc:sldChg>
      <pc:sldChg chg="del">
        <pc:chgData name="Ksenia Karnaukh" userId="4d6faf24f775be0f" providerId="LiveId" clId="{1B685FC8-A4ED-4C6E-93BD-258E3028301D}" dt="2025-03-11T04:31:20.625" v="485" actId="47"/>
        <pc:sldMkLst>
          <pc:docMk/>
          <pc:sldMk cId="1004738699" sldId="3468"/>
        </pc:sldMkLst>
      </pc:sldChg>
      <pc:sldChg chg="addSp delSp modSp mod modNotesTx">
        <pc:chgData name="Ksenia Karnaukh" userId="4d6faf24f775be0f" providerId="LiveId" clId="{1B685FC8-A4ED-4C6E-93BD-258E3028301D}" dt="2025-03-11T17:09:50.166" v="513" actId="1035"/>
        <pc:sldMkLst>
          <pc:docMk/>
          <pc:sldMk cId="769818014" sldId="3469"/>
        </pc:sldMkLst>
        <pc:spChg chg="add">
          <ac:chgData name="Ksenia Karnaukh" userId="4d6faf24f775be0f" providerId="LiveId" clId="{1B685FC8-A4ED-4C6E-93BD-258E3028301D}" dt="2025-03-11T02:29:15.810" v="0"/>
          <ac:spMkLst>
            <pc:docMk/>
            <pc:sldMk cId="769818014" sldId="3469"/>
            <ac:spMk id="3" creationId="{E1A848D8-6C7F-A0A0-E6C1-3B7843817A16}"/>
          </ac:spMkLst>
        </pc:spChg>
        <pc:spChg chg="mod">
          <ac:chgData name="Ksenia Karnaukh" userId="4d6faf24f775be0f" providerId="LiveId" clId="{1B685FC8-A4ED-4C6E-93BD-258E3028301D}" dt="2025-03-11T04:32:28.725" v="493" actId="947"/>
          <ac:spMkLst>
            <pc:docMk/>
            <pc:sldMk cId="769818014" sldId="3469"/>
            <ac:spMk id="5" creationId="{1083E0FE-4CC9-C091-DD93-A917E0A4C9B2}"/>
          </ac:spMkLst>
        </pc:spChg>
        <pc:spChg chg="mod">
          <ac:chgData name="Ksenia Karnaukh" userId="4d6faf24f775be0f" providerId="LiveId" clId="{1B685FC8-A4ED-4C6E-93BD-258E3028301D}" dt="2025-03-11T02:34:24.774" v="17" actId="1038"/>
          <ac:spMkLst>
            <pc:docMk/>
            <pc:sldMk cId="769818014" sldId="3469"/>
            <ac:spMk id="8" creationId="{C63EA28C-9F58-F577-B7A8-3E32E0522994}"/>
          </ac:spMkLst>
        </pc:spChg>
        <pc:spChg chg="del mod">
          <ac:chgData name="Ksenia Karnaukh" userId="4d6faf24f775be0f" providerId="LiveId" clId="{1B685FC8-A4ED-4C6E-93BD-258E3028301D}" dt="2025-03-11T04:05:56.428" v="315" actId="478"/>
          <ac:spMkLst>
            <pc:docMk/>
            <pc:sldMk cId="769818014" sldId="3469"/>
            <ac:spMk id="11" creationId="{A85E5508-6784-87FD-2EBF-987393D9DA73}"/>
          </ac:spMkLst>
        </pc:spChg>
        <pc:spChg chg="add del mod">
          <ac:chgData name="Ksenia Karnaukh" userId="4d6faf24f775be0f" providerId="LiveId" clId="{1B685FC8-A4ED-4C6E-93BD-258E3028301D}" dt="2025-03-11T04:28:04.945" v="465" actId="478"/>
          <ac:spMkLst>
            <pc:docMk/>
            <pc:sldMk cId="769818014" sldId="3469"/>
            <ac:spMk id="13" creationId="{13EFF4E2-84A4-B0CB-0649-8F348CB878C5}"/>
          </ac:spMkLst>
        </pc:spChg>
        <pc:spChg chg="mod">
          <ac:chgData name="Ksenia Karnaukh" userId="4d6faf24f775be0f" providerId="LiveId" clId="{1B685FC8-A4ED-4C6E-93BD-258E3028301D}" dt="2025-03-11T04:25:22.623" v="442"/>
          <ac:spMkLst>
            <pc:docMk/>
            <pc:sldMk cId="769818014" sldId="3469"/>
            <ac:spMk id="15" creationId="{DA850DA5-3220-FCFA-C330-3BA56D035AB3}"/>
          </ac:spMkLst>
        </pc:spChg>
        <pc:spChg chg="add mod">
          <ac:chgData name="Ksenia Karnaukh" userId="4d6faf24f775be0f" providerId="LiveId" clId="{1B685FC8-A4ED-4C6E-93BD-258E3028301D}" dt="2025-03-11T04:28:05.385" v="466"/>
          <ac:spMkLst>
            <pc:docMk/>
            <pc:sldMk cId="769818014" sldId="3469"/>
            <ac:spMk id="16" creationId="{2B5F07DF-FBB4-5CAF-4BD5-CF88B0FB54AA}"/>
          </ac:spMkLst>
        </pc:spChg>
        <pc:spChg chg="add">
          <ac:chgData name="Ksenia Karnaukh" userId="4d6faf24f775be0f" providerId="LiveId" clId="{1B685FC8-A4ED-4C6E-93BD-258E3028301D}" dt="2025-03-11T03:13:24.068" v="133"/>
          <ac:spMkLst>
            <pc:docMk/>
            <pc:sldMk cId="769818014" sldId="3469"/>
            <ac:spMk id="17" creationId="{82410108-6269-15AC-E7D6-DEBC7066D2A0}"/>
          </ac:spMkLst>
        </pc:spChg>
        <pc:spChg chg="add">
          <ac:chgData name="Ksenia Karnaukh" userId="4d6faf24f775be0f" providerId="LiveId" clId="{1B685FC8-A4ED-4C6E-93BD-258E3028301D}" dt="2025-03-11T03:38:50.726" v="212"/>
          <ac:spMkLst>
            <pc:docMk/>
            <pc:sldMk cId="769818014" sldId="3469"/>
            <ac:spMk id="22" creationId="{371D4C06-A6EE-5F56-AC6C-20372B8A4D8A}"/>
          </ac:spMkLst>
        </pc:spChg>
        <pc:spChg chg="add">
          <ac:chgData name="Ksenia Karnaukh" userId="4d6faf24f775be0f" providerId="LiveId" clId="{1B685FC8-A4ED-4C6E-93BD-258E3028301D}" dt="2025-03-11T03:38:55.222" v="213"/>
          <ac:spMkLst>
            <pc:docMk/>
            <pc:sldMk cId="769818014" sldId="3469"/>
            <ac:spMk id="27" creationId="{2EED96C7-2199-EFD0-21AE-C519DA6ED749}"/>
          </ac:spMkLst>
        </pc:spChg>
        <pc:graphicFrameChg chg="add del modGraphic">
          <ac:chgData name="Ksenia Karnaukh" userId="4d6faf24f775be0f" providerId="LiveId" clId="{1B685FC8-A4ED-4C6E-93BD-258E3028301D}" dt="2025-03-11T04:05:53.850" v="314" actId="478"/>
          <ac:graphicFrameMkLst>
            <pc:docMk/>
            <pc:sldMk cId="769818014" sldId="3469"/>
            <ac:graphicFrameMk id="4" creationId="{E8A5A9C6-FAA0-6EE2-14DC-98943B35197D}"/>
          </ac:graphicFrameMkLst>
        </pc:graphicFrameChg>
        <pc:picChg chg="mod">
          <ac:chgData name="Ksenia Karnaukh" userId="4d6faf24f775be0f" providerId="LiveId" clId="{1B685FC8-A4ED-4C6E-93BD-258E3028301D}" dt="2025-03-11T17:09:50.166" v="513" actId="1035"/>
          <ac:picMkLst>
            <pc:docMk/>
            <pc:sldMk cId="769818014" sldId="3469"/>
            <ac:picMk id="12" creationId="{0558A711-D966-EF96-5AB4-B1E84BA83ED9}"/>
          </ac:picMkLst>
        </pc:picChg>
        <pc:picChg chg="mod">
          <ac:chgData name="Ksenia Karnaukh" userId="4d6faf24f775be0f" providerId="LiveId" clId="{1B685FC8-A4ED-4C6E-93BD-258E3028301D}" dt="2025-03-11T17:09:40.601" v="511" actId="1035"/>
          <ac:picMkLst>
            <pc:docMk/>
            <pc:sldMk cId="769818014" sldId="3469"/>
            <ac:picMk id="64" creationId="{7DADD007-6343-D548-187F-DCDC36829E31}"/>
          </ac:picMkLst>
        </pc:picChg>
        <pc:cxnChg chg="mod">
          <ac:chgData name="Ksenia Karnaukh" userId="4d6faf24f775be0f" providerId="LiveId" clId="{1B685FC8-A4ED-4C6E-93BD-258E3028301D}" dt="2025-03-11T02:34:49.336" v="20" actId="14100"/>
          <ac:cxnSpMkLst>
            <pc:docMk/>
            <pc:sldMk cId="769818014" sldId="3469"/>
            <ac:cxnSpMk id="58" creationId="{09B5429F-6160-C69D-DEEA-60175957AFD3}"/>
          </ac:cxnSpMkLst>
        </pc:cxnChg>
      </pc:sldChg>
      <pc:sldChg chg="addSp delSp modSp mod modNotesTx">
        <pc:chgData name="Ksenia Karnaukh" userId="4d6faf24f775be0f" providerId="LiveId" clId="{1B685FC8-A4ED-4C6E-93BD-258E3028301D}" dt="2025-03-11T17:12:46.624" v="531" actId="1035"/>
        <pc:sldMkLst>
          <pc:docMk/>
          <pc:sldMk cId="1069447459" sldId="3470"/>
        </pc:sldMkLst>
        <pc:spChg chg="mod">
          <ac:chgData name="Ksenia Karnaukh" userId="4d6faf24f775be0f" providerId="LiveId" clId="{1B685FC8-A4ED-4C6E-93BD-258E3028301D}" dt="2025-03-11T04:30:24.419" v="479" actId="20577"/>
          <ac:spMkLst>
            <pc:docMk/>
            <pc:sldMk cId="1069447459" sldId="3470"/>
            <ac:spMk id="5" creationId="{9C1DFD24-32AE-147E-28CA-7284F245C779}"/>
          </ac:spMkLst>
        </pc:spChg>
        <pc:spChg chg="del">
          <ac:chgData name="Ksenia Karnaukh" userId="4d6faf24f775be0f" providerId="LiveId" clId="{1B685FC8-A4ED-4C6E-93BD-258E3028301D}" dt="2025-03-11T04:08:00.353" v="365" actId="478"/>
          <ac:spMkLst>
            <pc:docMk/>
            <pc:sldMk cId="1069447459" sldId="3470"/>
            <ac:spMk id="11" creationId="{ED7A73CA-E995-72DA-7AD1-492984D83EF3}"/>
          </ac:spMkLst>
        </pc:spChg>
        <pc:spChg chg="mod">
          <ac:chgData name="Ksenia Karnaukh" userId="4d6faf24f775be0f" providerId="LiveId" clId="{1B685FC8-A4ED-4C6E-93BD-258E3028301D}" dt="2025-03-11T02:35:07.418" v="22"/>
          <ac:spMkLst>
            <pc:docMk/>
            <pc:sldMk cId="1069447459" sldId="3470"/>
            <ac:spMk id="12" creationId="{AAD77431-E334-CC8B-9E2E-7E61D6F1A7DC}"/>
          </ac:spMkLst>
        </pc:spChg>
        <pc:spChg chg="mod">
          <ac:chgData name="Ksenia Karnaukh" userId="4d6faf24f775be0f" providerId="LiveId" clId="{1B685FC8-A4ED-4C6E-93BD-258E3028301D}" dt="2025-03-11T02:35:07.418" v="22"/>
          <ac:spMkLst>
            <pc:docMk/>
            <pc:sldMk cId="1069447459" sldId="3470"/>
            <ac:spMk id="13" creationId="{89FD3BEF-0A9A-0291-A530-36E546C6AB73}"/>
          </ac:spMkLst>
        </pc:spChg>
        <pc:spChg chg="del mod">
          <ac:chgData name="Ksenia Karnaukh" userId="4d6faf24f775be0f" providerId="LiveId" clId="{1B685FC8-A4ED-4C6E-93BD-258E3028301D}" dt="2025-03-11T04:08:16.340" v="367" actId="478"/>
          <ac:spMkLst>
            <pc:docMk/>
            <pc:sldMk cId="1069447459" sldId="3470"/>
            <ac:spMk id="15" creationId="{77B59443-EC6A-D57B-3EC0-4C8BE9B732E1}"/>
          </ac:spMkLst>
        </pc:spChg>
        <pc:spChg chg="mod">
          <ac:chgData name="Ksenia Karnaukh" userId="4d6faf24f775be0f" providerId="LiveId" clId="{1B685FC8-A4ED-4C6E-93BD-258E3028301D}" dt="2025-03-11T02:35:07.418" v="22"/>
          <ac:spMkLst>
            <pc:docMk/>
            <pc:sldMk cId="1069447459" sldId="3470"/>
            <ac:spMk id="18" creationId="{3A5BE1E8-59F9-0408-CE10-D34FCF19D3C1}"/>
          </ac:spMkLst>
        </pc:spChg>
        <pc:spChg chg="mod">
          <ac:chgData name="Ksenia Karnaukh" userId="4d6faf24f775be0f" providerId="LiveId" clId="{1B685FC8-A4ED-4C6E-93BD-258E3028301D}" dt="2025-03-11T02:35:07.418" v="22"/>
          <ac:spMkLst>
            <pc:docMk/>
            <pc:sldMk cId="1069447459" sldId="3470"/>
            <ac:spMk id="21" creationId="{CEA79B6B-FBE0-0D9F-C7A5-E49D26483497}"/>
          </ac:spMkLst>
        </pc:spChg>
        <pc:spChg chg="mod">
          <ac:chgData name="Ksenia Karnaukh" userId="4d6faf24f775be0f" providerId="LiveId" clId="{1B685FC8-A4ED-4C6E-93BD-258E3028301D}" dt="2025-03-11T02:35:07.418" v="22"/>
          <ac:spMkLst>
            <pc:docMk/>
            <pc:sldMk cId="1069447459" sldId="3470"/>
            <ac:spMk id="26" creationId="{D9AD5921-EBC2-DDA0-0D03-352E84E59181}"/>
          </ac:spMkLst>
        </pc:spChg>
        <pc:spChg chg="mod">
          <ac:chgData name="Ksenia Karnaukh" userId="4d6faf24f775be0f" providerId="LiveId" clId="{1B685FC8-A4ED-4C6E-93BD-258E3028301D}" dt="2025-03-11T02:35:07.418" v="22"/>
          <ac:spMkLst>
            <pc:docMk/>
            <pc:sldMk cId="1069447459" sldId="3470"/>
            <ac:spMk id="29" creationId="{C6C46487-4B06-5A2D-675F-9517838A4AFD}"/>
          </ac:spMkLst>
        </pc:spChg>
        <pc:spChg chg="mod">
          <ac:chgData name="Ksenia Karnaukh" userId="4d6faf24f775be0f" providerId="LiveId" clId="{1B685FC8-A4ED-4C6E-93BD-258E3028301D}" dt="2025-03-11T02:35:07.418" v="22"/>
          <ac:spMkLst>
            <pc:docMk/>
            <pc:sldMk cId="1069447459" sldId="3470"/>
            <ac:spMk id="30" creationId="{AD8A9FB9-7D43-BB3C-5323-F7E229B098CA}"/>
          </ac:spMkLst>
        </pc:spChg>
        <pc:spChg chg="add del mod">
          <ac:chgData name="Ksenia Karnaukh" userId="4d6faf24f775be0f" providerId="LiveId" clId="{1B685FC8-A4ED-4C6E-93BD-258E3028301D}" dt="2025-03-11T04:26:06.085" v="445" actId="478"/>
          <ac:spMkLst>
            <pc:docMk/>
            <pc:sldMk cId="1069447459" sldId="3470"/>
            <ac:spMk id="32" creationId="{500A591D-93EE-7CB8-85AE-2FA385C0A02B}"/>
          </ac:spMkLst>
        </pc:spChg>
        <pc:spChg chg="add del mod">
          <ac:chgData name="Ksenia Karnaukh" userId="4d6faf24f775be0f" providerId="LiveId" clId="{1B685FC8-A4ED-4C6E-93BD-258E3028301D}" dt="2025-03-11T04:25:53.873" v="443" actId="478"/>
          <ac:spMkLst>
            <pc:docMk/>
            <pc:sldMk cId="1069447459" sldId="3470"/>
            <ac:spMk id="33" creationId="{00FBA404-DE2A-FC51-49FF-074545DBA992}"/>
          </ac:spMkLst>
        </pc:spChg>
        <pc:spChg chg="add mod">
          <ac:chgData name="Ksenia Karnaukh" userId="4d6faf24f775be0f" providerId="LiveId" clId="{1B685FC8-A4ED-4C6E-93BD-258E3028301D}" dt="2025-03-11T17:12:46.624" v="531" actId="1035"/>
          <ac:spMkLst>
            <pc:docMk/>
            <pc:sldMk cId="1069447459" sldId="3470"/>
            <ac:spMk id="34" creationId="{AFCFB4BF-E2B1-90A5-BD7D-96B6A1786872}"/>
          </ac:spMkLst>
        </pc:spChg>
        <pc:spChg chg="add del mod">
          <ac:chgData name="Ksenia Karnaukh" userId="4d6faf24f775be0f" providerId="LiveId" clId="{1B685FC8-A4ED-4C6E-93BD-258E3028301D}" dt="2025-03-11T04:27:26.201" v="450" actId="478"/>
          <ac:spMkLst>
            <pc:docMk/>
            <pc:sldMk cId="1069447459" sldId="3470"/>
            <ac:spMk id="35" creationId="{BBD3E92B-2AE6-8143-9CEF-028F06574FEF}"/>
          </ac:spMkLst>
        </pc:spChg>
        <pc:spChg chg="add mod">
          <ac:chgData name="Ksenia Karnaukh" userId="4d6faf24f775be0f" providerId="LiveId" clId="{1B685FC8-A4ED-4C6E-93BD-258E3028301D}" dt="2025-03-11T04:27:56.302" v="464" actId="1035"/>
          <ac:spMkLst>
            <pc:docMk/>
            <pc:sldMk cId="1069447459" sldId="3470"/>
            <ac:spMk id="36" creationId="{B66F3F26-F19A-49C3-86EA-8A36EA7B9132}"/>
          </ac:spMkLst>
        </pc:spChg>
        <pc:spChg chg="mod">
          <ac:chgData name="Ksenia Karnaukh" userId="4d6faf24f775be0f" providerId="LiveId" clId="{1B685FC8-A4ED-4C6E-93BD-258E3028301D}" dt="2025-03-11T17:09:59.940" v="515"/>
          <ac:spMkLst>
            <pc:docMk/>
            <pc:sldMk cId="1069447459" sldId="3470"/>
            <ac:spMk id="37" creationId="{AA5CA9AE-D561-7371-BCE8-BE9C5FA3F851}"/>
          </ac:spMkLst>
        </pc:spChg>
        <pc:spChg chg="mod">
          <ac:chgData name="Ksenia Karnaukh" userId="4d6faf24f775be0f" providerId="LiveId" clId="{1B685FC8-A4ED-4C6E-93BD-258E3028301D}" dt="2025-03-11T17:09:59.940" v="515"/>
          <ac:spMkLst>
            <pc:docMk/>
            <pc:sldMk cId="1069447459" sldId="3470"/>
            <ac:spMk id="38" creationId="{323FD653-FD33-2AA4-4B23-BFE21BC29BC4}"/>
          </ac:spMkLst>
        </pc:spChg>
        <pc:spChg chg="mod">
          <ac:chgData name="Ksenia Karnaukh" userId="4d6faf24f775be0f" providerId="LiveId" clId="{1B685FC8-A4ED-4C6E-93BD-258E3028301D}" dt="2025-03-11T17:09:59.940" v="515"/>
          <ac:spMkLst>
            <pc:docMk/>
            <pc:sldMk cId="1069447459" sldId="3470"/>
            <ac:spMk id="42" creationId="{F39BA5C8-D13E-0F31-3C8B-E1C8D9EC2701}"/>
          </ac:spMkLst>
        </pc:spChg>
        <pc:spChg chg="mod">
          <ac:chgData name="Ksenia Karnaukh" userId="4d6faf24f775be0f" providerId="LiveId" clId="{1B685FC8-A4ED-4C6E-93BD-258E3028301D}" dt="2025-03-11T17:09:59.940" v="515"/>
          <ac:spMkLst>
            <pc:docMk/>
            <pc:sldMk cId="1069447459" sldId="3470"/>
            <ac:spMk id="44" creationId="{1C106948-1F8A-3379-218D-527D3A38331D}"/>
          </ac:spMkLst>
        </pc:spChg>
        <pc:spChg chg="mod">
          <ac:chgData name="Ksenia Karnaukh" userId="4d6faf24f775be0f" providerId="LiveId" clId="{1B685FC8-A4ED-4C6E-93BD-258E3028301D}" dt="2025-03-11T17:09:59.940" v="515"/>
          <ac:spMkLst>
            <pc:docMk/>
            <pc:sldMk cId="1069447459" sldId="3470"/>
            <ac:spMk id="47" creationId="{51846304-08CF-0960-F51E-3B3716547243}"/>
          </ac:spMkLst>
        </pc:spChg>
        <pc:spChg chg="mod">
          <ac:chgData name="Ksenia Karnaukh" userId="4d6faf24f775be0f" providerId="LiveId" clId="{1B685FC8-A4ED-4C6E-93BD-258E3028301D}" dt="2025-03-11T17:09:59.940" v="515"/>
          <ac:spMkLst>
            <pc:docMk/>
            <pc:sldMk cId="1069447459" sldId="3470"/>
            <ac:spMk id="50" creationId="{6CB531C7-ED20-865E-0615-B562CC09E8CA}"/>
          </ac:spMkLst>
        </pc:spChg>
        <pc:spChg chg="mod">
          <ac:chgData name="Ksenia Karnaukh" userId="4d6faf24f775be0f" providerId="LiveId" clId="{1B685FC8-A4ED-4C6E-93BD-258E3028301D}" dt="2025-03-11T17:09:59.940" v="515"/>
          <ac:spMkLst>
            <pc:docMk/>
            <pc:sldMk cId="1069447459" sldId="3470"/>
            <ac:spMk id="51" creationId="{49738C70-1A69-5CD7-C3F3-B84157972AD1}"/>
          </ac:spMkLst>
        </pc:spChg>
        <pc:grpChg chg="del">
          <ac:chgData name="Ksenia Karnaukh" userId="4d6faf24f775be0f" providerId="LiveId" clId="{1B685FC8-A4ED-4C6E-93BD-258E3028301D}" dt="2025-03-11T17:09:59.368" v="514" actId="478"/>
          <ac:grpSpMkLst>
            <pc:docMk/>
            <pc:sldMk cId="1069447459" sldId="3470"/>
            <ac:grpSpMk id="2" creationId="{7977468C-D7D8-6F98-0C14-583C1B36A4A2}"/>
          </ac:grpSpMkLst>
        </pc:grpChg>
        <pc:grpChg chg="mod">
          <ac:chgData name="Ksenia Karnaukh" userId="4d6faf24f775be0f" providerId="LiveId" clId="{1B685FC8-A4ED-4C6E-93BD-258E3028301D}" dt="2025-03-11T17:12:21.509" v="524" actId="1036"/>
          <ac:grpSpMkLst>
            <pc:docMk/>
            <pc:sldMk cId="1069447459" sldId="3470"/>
            <ac:grpSpMk id="71" creationId="{0F381E52-AE43-40A5-D504-9818DDF29794}"/>
          </ac:grpSpMkLst>
        </pc:grpChg>
        <pc:grpChg chg="mod">
          <ac:chgData name="Ksenia Karnaukh" userId="4d6faf24f775be0f" providerId="LiveId" clId="{1B685FC8-A4ED-4C6E-93BD-258E3028301D}" dt="2025-03-11T17:12:21.509" v="524" actId="1036"/>
          <ac:grpSpMkLst>
            <pc:docMk/>
            <pc:sldMk cId="1069447459" sldId="3470"/>
            <ac:grpSpMk id="72" creationId="{979FB860-F951-E671-D195-CF777924BE7B}"/>
          </ac:grpSpMkLst>
        </pc:grpChg>
        <pc:grpChg chg="del">
          <ac:chgData name="Ksenia Karnaukh" userId="4d6faf24f775be0f" providerId="LiveId" clId="{1B685FC8-A4ED-4C6E-93BD-258E3028301D}" dt="2025-03-11T02:35:07.015" v="21" actId="478"/>
          <ac:grpSpMkLst>
            <pc:docMk/>
            <pc:sldMk cId="1069447459" sldId="3470"/>
            <ac:grpSpMk id="119" creationId="{D2D7F2DE-FF50-454C-3C34-6A4F9E27E8A5}"/>
          </ac:grpSpMkLst>
        </pc:grpChg>
        <pc:picChg chg="mod">
          <ac:chgData name="Ksenia Karnaukh" userId="4d6faf24f775be0f" providerId="LiveId" clId="{1B685FC8-A4ED-4C6E-93BD-258E3028301D}" dt="2025-03-11T02:35:07.418" v="22"/>
          <ac:picMkLst>
            <pc:docMk/>
            <pc:sldMk cId="1069447459" sldId="3470"/>
            <ac:picMk id="20" creationId="{C6303052-28ED-7BB1-B0C5-CB6D095EEE6C}"/>
          </ac:picMkLst>
        </pc:picChg>
        <pc:picChg chg="mod">
          <ac:chgData name="Ksenia Karnaukh" userId="4d6faf24f775be0f" providerId="LiveId" clId="{1B685FC8-A4ED-4C6E-93BD-258E3028301D}" dt="2025-03-11T02:35:07.418" v="22"/>
          <ac:picMkLst>
            <pc:docMk/>
            <pc:sldMk cId="1069447459" sldId="3470"/>
            <ac:picMk id="28" creationId="{0FFAC71D-DF9C-1F12-261B-63600F03C53A}"/>
          </ac:picMkLst>
        </pc:picChg>
        <pc:picChg chg="mod">
          <ac:chgData name="Ksenia Karnaukh" userId="4d6faf24f775be0f" providerId="LiveId" clId="{1B685FC8-A4ED-4C6E-93BD-258E3028301D}" dt="2025-03-11T02:35:07.418" v="22"/>
          <ac:picMkLst>
            <pc:docMk/>
            <pc:sldMk cId="1069447459" sldId="3470"/>
            <ac:picMk id="31" creationId="{E0D45FCE-B877-A01F-CA3F-1BE2B2CB55DF}"/>
          </ac:picMkLst>
        </pc:picChg>
        <pc:picChg chg="mod">
          <ac:chgData name="Ksenia Karnaukh" userId="4d6faf24f775be0f" providerId="LiveId" clId="{1B685FC8-A4ED-4C6E-93BD-258E3028301D}" dt="2025-03-11T17:09:59.940" v="515"/>
          <ac:picMkLst>
            <pc:docMk/>
            <pc:sldMk cId="1069447459" sldId="3470"/>
            <ac:picMk id="43" creationId="{88535448-2440-AE81-90CD-35C440398E08}"/>
          </ac:picMkLst>
        </pc:picChg>
        <pc:picChg chg="mod">
          <ac:chgData name="Ksenia Karnaukh" userId="4d6faf24f775be0f" providerId="LiveId" clId="{1B685FC8-A4ED-4C6E-93BD-258E3028301D}" dt="2025-03-11T17:09:59.940" v="515"/>
          <ac:picMkLst>
            <pc:docMk/>
            <pc:sldMk cId="1069447459" sldId="3470"/>
            <ac:picMk id="45" creationId="{5D36BC78-CF35-F665-EDDF-8657D0568702}"/>
          </ac:picMkLst>
        </pc:picChg>
        <pc:picChg chg="mod">
          <ac:chgData name="Ksenia Karnaukh" userId="4d6faf24f775be0f" providerId="LiveId" clId="{1B685FC8-A4ED-4C6E-93BD-258E3028301D}" dt="2025-03-11T17:09:59.940" v="515"/>
          <ac:picMkLst>
            <pc:docMk/>
            <pc:sldMk cId="1069447459" sldId="3470"/>
            <ac:picMk id="52" creationId="{C1675745-1AF2-F9FE-22A4-40F2518FAE18}"/>
          </ac:picMkLst>
        </pc:picChg>
      </pc:sldChg>
      <pc:sldChg chg="modSp add del mod">
        <pc:chgData name="Ksenia Karnaukh" userId="4d6faf24f775be0f" providerId="LiveId" clId="{1B685FC8-A4ED-4C6E-93BD-258E3028301D}" dt="2025-03-11T04:06:05.955" v="317" actId="47"/>
        <pc:sldMkLst>
          <pc:docMk/>
          <pc:sldMk cId="3442892184" sldId="3471"/>
        </pc:sldMkLst>
        <pc:spChg chg="mod">
          <ac:chgData name="Ksenia Karnaukh" userId="4d6faf24f775be0f" providerId="LiveId" clId="{1B685FC8-A4ED-4C6E-93BD-258E3028301D}" dt="2025-03-11T04:05:48.074" v="312" actId="20577"/>
          <ac:spMkLst>
            <pc:docMk/>
            <pc:sldMk cId="3442892184" sldId="3471"/>
            <ac:spMk id="11" creationId="{5027B98D-BBEC-C071-BE98-CB91321EFB68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E0CAD82-A0C8-4D0A-ABD4-C7506DA867C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0B8966-CA86-4F8B-A1DC-E4B27EA05F1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772AFE-C766-4234-802D-4743A0E558C8}" type="datetimeFigureOut">
              <a:rPr lang="en-US" smtClean="0"/>
              <a:t>4/7/25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F46503-97A3-4D9E-9B73-906CF497EAD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882967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424FD7-5E8B-4800-B492-5643BF03B6C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1CB36C-FB73-4403-8335-B2E006F35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9279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8FB3966-F140-43F2-BB90-69495BF7B5CD}" type="datetimeFigureOut">
              <a:rPr lang="en-US" smtClean="0"/>
              <a:t>4/7/25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3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17D0DCA-A90A-4D9A-9651-03AC7085FB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823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8A036E-58B8-60A4-BA35-2FBACCD3B9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E8EEE4C-5923-95AD-7A63-6C41C140A02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62B1571-8115-F000-74EA-354A995A42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0">
              <a:defRPr sz="14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en-US" sz="1200" b="1" dirty="0">
                <a:solidFill>
                  <a:schemeClr val="tx1"/>
                </a:solidFill>
                <a:latin typeface="+mn-lt"/>
              </a:rPr>
              <a:t>What Has Been Achieved: </a:t>
            </a:r>
            <a:r>
              <a:rPr lang="en-US" sz="1200" dirty="0">
                <a:solidFill>
                  <a:schemeClr val="tx1"/>
                </a:solidFill>
                <a:latin typeface="+mn-lt"/>
              </a:rPr>
              <a:t>Please see above.</a:t>
            </a:r>
          </a:p>
          <a:p>
            <a:r>
              <a:rPr lang="en-US" sz="1200" b="1" dirty="0">
                <a:solidFill>
                  <a:schemeClr val="tx1"/>
                </a:solidFill>
                <a:latin typeface="+mn-lt"/>
              </a:rPr>
              <a:t>Importance of the Achievement: </a:t>
            </a:r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By leveraging controllable end-group photochemistry, this methodology can enable the construction of </a:t>
            </a:r>
            <a:r>
              <a:rPr lang="en-US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microstructured</a:t>
            </a:r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functional polymeric materials with a wide tunability window.</a:t>
            </a:r>
            <a:endParaRPr lang="en-US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en-US" sz="1200" b="1" dirty="0">
                <a:solidFill>
                  <a:schemeClr val="tx1"/>
                </a:solidFill>
                <a:latin typeface="+mn-lt"/>
              </a:rPr>
              <a:t>How is the achievement related to the IRG, and how does it help it achieve its goals? </a:t>
            </a:r>
            <a:r>
              <a:rPr lang="en-US" sz="1200" dirty="0">
                <a:solidFill>
                  <a:schemeClr val="tx1"/>
                </a:solidFill>
                <a:latin typeface="+mn-lt"/>
              </a:rPr>
              <a:t>An important goal of IRG-1 is to develop new and more sustainable polymers for a variety of applications.</a:t>
            </a:r>
          </a:p>
          <a:p>
            <a:r>
              <a:rPr lang="en-US" sz="1200" b="1" dirty="0">
                <a:solidFill>
                  <a:schemeClr val="tx1"/>
                </a:solidFill>
                <a:latin typeface="+mn-lt"/>
              </a:rPr>
              <a:t>Where the findings are published: </a:t>
            </a:r>
            <a:r>
              <a:rPr lang="en-US" sz="1200" b="0" baseline="30000" dirty="0">
                <a:latin typeface="Arial" panose="020B0604020202020204" pitchFamily="34" charset="0"/>
                <a:cs typeface="Arial" panose="020B0604020202020204" pitchFamily="34" charset="0"/>
              </a:rPr>
              <a:t>‡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Karnaukh,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aseline="30000" dirty="0">
                <a:latin typeface="Arial" panose="020B0604020202020204" pitchFamily="34" charset="0"/>
                <a:cs typeface="Arial" panose="020B0604020202020204" pitchFamily="34" charset="0"/>
              </a:rPr>
              <a:t>‡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Xie, Yang, Komal, </a:t>
            </a:r>
            <a:r>
              <a:rPr lang="en-US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Segalman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Read de Alaniz*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Photoinduced morphology change in ionic supramolecular block copolymer, </a:t>
            </a: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Polym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. Chem.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(2024) 3806.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DOI: 10.1039/d4py00682h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75AFA5-83FF-9BE2-8A3E-922CD2A361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7D0DCA-A90A-4D9A-9651-03AC7085FB6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0360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FBA00-CEC0-FF45-A57B-8470651015F1}" type="datetimeFigureOut">
              <a:rPr lang="en-US" smtClean="0"/>
              <a:t>4/7/25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/>
            </a:lvl1pPr>
          </a:lstStyle>
          <a:p>
            <a:fld id="{A3C91C77-9858-7D47-A426-16DA4062646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hcSlideMaster.Title SlideHeader">
            <a:extLst>
              <a:ext uri="{FF2B5EF4-FFF2-40B4-BE49-F238E27FC236}">
                <a16:creationId xmlns:a16="http://schemas.microsoft.com/office/drawing/2014/main" id="{D55EAFC1-6677-C402-F523-AA055515E857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  <p:sp>
        <p:nvSpPr>
          <p:cNvPr id="8" name="hcTitle SlideHeader">
            <a:extLst>
              <a:ext uri="{FF2B5EF4-FFF2-40B4-BE49-F238E27FC236}">
                <a16:creationId xmlns:a16="http://schemas.microsoft.com/office/drawing/2014/main" id="{9B41BAF7-2C55-9AAA-EA0B-CFCEEDA335E1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680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367172BC-940E-4A2E-8CD8-C0B883DE9C6B}"/>
              </a:ext>
            </a:extLst>
          </p:cNvPr>
          <p:cNvSpPr txBox="1"/>
          <p:nvPr userDrawn="1"/>
        </p:nvSpPr>
        <p:spPr>
          <a:xfrm>
            <a:off x="1" y="3483"/>
            <a:ext cx="12217051" cy="805955"/>
          </a:xfrm>
          <a:prstGeom prst="rect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txBody>
          <a:bodyPr wrap="square" rtlCol="0">
            <a:spAutoFit/>
          </a:bodyPr>
          <a:lstStyle/>
          <a:p>
            <a:endParaRPr lang="en-US" sz="4400" b="1" dirty="0">
              <a:solidFill>
                <a:srgbClr val="0BC564"/>
              </a:solidFill>
              <a:latin typeface="Sitka Subheading" panose="02000505000000020004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332" y="1334133"/>
            <a:ext cx="10962967" cy="4351338"/>
          </a:xfrm>
        </p:spPr>
        <p:txBody>
          <a:bodyPr/>
          <a:lstStyle>
            <a:lvl1pPr marL="341313" indent="-341313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Ø"/>
              <a:defRPr sz="2400"/>
            </a:lvl1pPr>
            <a:lvl2pPr marL="742950" indent="-285750">
              <a:buClr>
                <a:srgbClr val="00B050"/>
              </a:buClr>
              <a:buSzPct val="88000"/>
              <a:buFont typeface="Wingdings" panose="05000000000000000000" pitchFamily="2" charset="2"/>
              <a:buChar char="v"/>
              <a:defRPr sz="2000">
                <a:solidFill>
                  <a:srgbClr val="0070C0"/>
                </a:solidFill>
              </a:defRPr>
            </a:lvl2pPr>
            <a:lvl3pPr>
              <a:defRPr sz="18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FBA00-CEC0-FF45-A57B-8470651015F1}" type="datetimeFigureOut">
              <a:rPr lang="en-US" smtClean="0"/>
              <a:t>4/7/25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91C77-9858-7D47-A426-16DA4062646D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6FE884D-58A3-4184-AB17-66534DCC4DB6}"/>
              </a:ext>
            </a:extLst>
          </p:cNvPr>
          <p:cNvGrpSpPr/>
          <p:nvPr userDrawn="1"/>
        </p:nvGrpSpPr>
        <p:grpSpPr>
          <a:xfrm>
            <a:off x="0" y="6243697"/>
            <a:ext cx="12192000" cy="653979"/>
            <a:chOff x="0" y="6243697"/>
            <a:chExt cx="12192000" cy="65397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B81B90C-32BC-4424-9FC3-8820F4F831FD}"/>
                </a:ext>
              </a:extLst>
            </p:cNvPr>
            <p:cNvSpPr/>
            <p:nvPr/>
          </p:nvSpPr>
          <p:spPr>
            <a:xfrm>
              <a:off x="0" y="6243697"/>
              <a:ext cx="12192000" cy="653979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CFAECF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1D30BB6-D616-40CE-B2FB-BBE33F3A235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8326" y="6272178"/>
              <a:ext cx="2200675" cy="547540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1D12693-52E7-4A60-B43B-D0DFA28FF4B8}"/>
                </a:ext>
              </a:extLst>
            </p:cNvPr>
            <p:cNvSpPr/>
            <p:nvPr/>
          </p:nvSpPr>
          <p:spPr>
            <a:xfrm>
              <a:off x="3640136" y="6470393"/>
              <a:ext cx="4693357" cy="23083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900" b="0" i="1" dirty="0">
                  <a:ln w="0"/>
                  <a:solidFill>
                    <a:schemeClr val="accent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Where Materials Begin and Society Benefits</a:t>
              </a:r>
            </a:p>
          </p:txBody>
        </p:sp>
        <p:pic>
          <p:nvPicPr>
            <p:cNvPr id="12" name="Picture 6" descr="G:\Apodaca Work Current\NSF logo\NEW NSF Logo Design\Final\BitmapLogo_NOLayers_F.png">
              <a:extLst>
                <a:ext uri="{FF2B5EF4-FFF2-40B4-BE49-F238E27FC236}">
                  <a16:creationId xmlns:a16="http://schemas.microsoft.com/office/drawing/2014/main" id="{F15D63B7-D6AC-4D16-A3FF-67A9EA8A3F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0999" y="6257889"/>
              <a:ext cx="616493" cy="619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F1879F59-781A-49BB-BF9A-CCA5B51EF70B}"/>
              </a:ext>
            </a:extLst>
          </p:cNvPr>
          <p:cNvSpPr txBox="1">
            <a:spLocks/>
          </p:cNvSpPr>
          <p:nvPr userDrawn="1"/>
        </p:nvSpPr>
        <p:spPr>
          <a:xfrm>
            <a:off x="8763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DB8D7F3-969C-475E-B572-7EC9EB537821}"/>
              </a:ext>
            </a:extLst>
          </p:cNvPr>
          <p:cNvSpPr/>
          <p:nvPr userDrawn="1"/>
        </p:nvSpPr>
        <p:spPr>
          <a:xfrm>
            <a:off x="0" y="262753"/>
            <a:ext cx="2765425" cy="41641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ight Triangle 18">
            <a:extLst>
              <a:ext uri="{FF2B5EF4-FFF2-40B4-BE49-F238E27FC236}">
                <a16:creationId xmlns:a16="http://schemas.microsoft.com/office/drawing/2014/main" id="{5DB0C155-8A7C-43CC-9880-AC3AE5A1C484}"/>
              </a:ext>
            </a:extLst>
          </p:cNvPr>
          <p:cNvSpPr/>
          <p:nvPr userDrawn="1"/>
        </p:nvSpPr>
        <p:spPr>
          <a:xfrm>
            <a:off x="2762250" y="261462"/>
            <a:ext cx="457269" cy="417701"/>
          </a:xfrm>
          <a:prstGeom prst="rt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D4ECD3F-7969-485E-B278-53AC0106BB8A}"/>
              </a:ext>
            </a:extLst>
          </p:cNvPr>
          <p:cNvGrpSpPr/>
          <p:nvPr userDrawn="1"/>
        </p:nvGrpSpPr>
        <p:grpSpPr>
          <a:xfrm>
            <a:off x="4707584" y="807282"/>
            <a:ext cx="7484416" cy="444970"/>
            <a:chOff x="4707584" y="910048"/>
            <a:chExt cx="7484416" cy="444970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025E91AE-8319-479A-ADB1-63FB2919E1FE}"/>
                </a:ext>
              </a:extLst>
            </p:cNvPr>
            <p:cNvSpPr/>
            <p:nvPr/>
          </p:nvSpPr>
          <p:spPr>
            <a:xfrm>
              <a:off x="5164853" y="910048"/>
              <a:ext cx="7027147" cy="44496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Right Triangle 21">
              <a:extLst>
                <a:ext uri="{FF2B5EF4-FFF2-40B4-BE49-F238E27FC236}">
                  <a16:creationId xmlns:a16="http://schemas.microsoft.com/office/drawing/2014/main" id="{F552B3A4-7B10-43CC-A171-543453CE49FF}"/>
                </a:ext>
              </a:extLst>
            </p:cNvPr>
            <p:cNvSpPr/>
            <p:nvPr/>
          </p:nvSpPr>
          <p:spPr>
            <a:xfrm rot="10800000">
              <a:off x="4707584" y="910048"/>
              <a:ext cx="457269" cy="44497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hcSlideMaster.Title and ContentHeader">
            <a:extLst>
              <a:ext uri="{FF2B5EF4-FFF2-40B4-BE49-F238E27FC236}">
                <a16:creationId xmlns:a16="http://schemas.microsoft.com/office/drawing/2014/main" id="{935B9966-9F10-34D3-B98C-E010585E9047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707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@@TI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367172BC-940E-4A2E-8CD8-C0B883DE9C6B}"/>
              </a:ext>
            </a:extLst>
          </p:cNvPr>
          <p:cNvSpPr txBox="1"/>
          <p:nvPr userDrawn="1"/>
        </p:nvSpPr>
        <p:spPr>
          <a:xfrm>
            <a:off x="1" y="3483"/>
            <a:ext cx="12217051" cy="805955"/>
          </a:xfrm>
          <a:prstGeom prst="rect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txBody>
          <a:bodyPr wrap="square" rtlCol="0">
            <a:spAutoFit/>
          </a:bodyPr>
          <a:lstStyle/>
          <a:p>
            <a:endParaRPr lang="en-US" sz="4400" b="1" dirty="0">
              <a:solidFill>
                <a:srgbClr val="0BC564"/>
              </a:solidFill>
              <a:latin typeface="Sitka Subheading" panose="02000505000000020004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332" y="1334133"/>
            <a:ext cx="10962967" cy="4351338"/>
          </a:xfrm>
        </p:spPr>
        <p:txBody>
          <a:bodyPr/>
          <a:lstStyle>
            <a:lvl1pPr marL="341313" indent="-341313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Ø"/>
              <a:defRPr sz="2400"/>
            </a:lvl1pPr>
            <a:lvl2pPr marL="742950" indent="-285750">
              <a:buClr>
                <a:srgbClr val="00B050"/>
              </a:buClr>
              <a:buSzPct val="88000"/>
              <a:buFont typeface="Wingdings" panose="05000000000000000000" pitchFamily="2" charset="2"/>
              <a:buChar char="v"/>
              <a:defRPr sz="2000">
                <a:solidFill>
                  <a:srgbClr val="0070C0"/>
                </a:solidFill>
              </a:defRPr>
            </a:lvl2pPr>
            <a:lvl3pPr>
              <a:defRPr sz="18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FBA00-CEC0-FF45-A57B-8470651015F1}" type="datetimeFigureOut">
              <a:rPr lang="en-US" smtClean="0"/>
              <a:t>4/7/25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91C77-9858-7D47-A426-16DA4062646D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6FE884D-58A3-4184-AB17-66534DCC4DB6}"/>
              </a:ext>
            </a:extLst>
          </p:cNvPr>
          <p:cNvGrpSpPr/>
          <p:nvPr userDrawn="1"/>
        </p:nvGrpSpPr>
        <p:grpSpPr>
          <a:xfrm>
            <a:off x="0" y="6243697"/>
            <a:ext cx="12192000" cy="653979"/>
            <a:chOff x="0" y="6243697"/>
            <a:chExt cx="12192000" cy="65397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B81B90C-32BC-4424-9FC3-8820F4F831FD}"/>
                </a:ext>
              </a:extLst>
            </p:cNvPr>
            <p:cNvSpPr/>
            <p:nvPr/>
          </p:nvSpPr>
          <p:spPr>
            <a:xfrm>
              <a:off x="0" y="6243697"/>
              <a:ext cx="12192000" cy="653979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CFAECF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1D30BB6-D616-40CE-B2FB-BBE33F3A235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8326" y="6272178"/>
              <a:ext cx="2200675" cy="547540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1D12693-52E7-4A60-B43B-D0DFA28FF4B8}"/>
                </a:ext>
              </a:extLst>
            </p:cNvPr>
            <p:cNvSpPr/>
            <p:nvPr/>
          </p:nvSpPr>
          <p:spPr>
            <a:xfrm>
              <a:off x="3640136" y="6470393"/>
              <a:ext cx="4693357" cy="23083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900" b="0" i="1" dirty="0">
                  <a:ln w="0"/>
                  <a:solidFill>
                    <a:schemeClr val="accent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Where Materials Begin and Society Benefits</a:t>
              </a:r>
            </a:p>
          </p:txBody>
        </p:sp>
        <p:pic>
          <p:nvPicPr>
            <p:cNvPr id="12" name="Picture 6" descr="G:\Apodaca Work Current\NSF logo\NEW NSF Logo Design\Final\BitmapLogo_NOLayers_F.png">
              <a:extLst>
                <a:ext uri="{FF2B5EF4-FFF2-40B4-BE49-F238E27FC236}">
                  <a16:creationId xmlns:a16="http://schemas.microsoft.com/office/drawing/2014/main" id="{F15D63B7-D6AC-4D16-A3FF-67A9EA8A3F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0999" y="6257889"/>
              <a:ext cx="616493" cy="619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F1879F59-781A-49BB-BF9A-CCA5B51EF70B}"/>
              </a:ext>
            </a:extLst>
          </p:cNvPr>
          <p:cNvSpPr txBox="1">
            <a:spLocks/>
          </p:cNvSpPr>
          <p:nvPr userDrawn="1"/>
        </p:nvSpPr>
        <p:spPr>
          <a:xfrm>
            <a:off x="8763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DB8D7F3-969C-475E-B572-7EC9EB537821}"/>
              </a:ext>
            </a:extLst>
          </p:cNvPr>
          <p:cNvSpPr/>
          <p:nvPr userDrawn="1"/>
        </p:nvSpPr>
        <p:spPr>
          <a:xfrm>
            <a:off x="0" y="262753"/>
            <a:ext cx="2765425" cy="41641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ight Triangle 18">
            <a:extLst>
              <a:ext uri="{FF2B5EF4-FFF2-40B4-BE49-F238E27FC236}">
                <a16:creationId xmlns:a16="http://schemas.microsoft.com/office/drawing/2014/main" id="{5DB0C155-8A7C-43CC-9880-AC3AE5A1C484}"/>
              </a:ext>
            </a:extLst>
          </p:cNvPr>
          <p:cNvSpPr/>
          <p:nvPr userDrawn="1"/>
        </p:nvSpPr>
        <p:spPr>
          <a:xfrm>
            <a:off x="2762250" y="261462"/>
            <a:ext cx="457269" cy="417701"/>
          </a:xfrm>
          <a:prstGeom prst="rt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D4ECD3F-7969-485E-B278-53AC0106BB8A}"/>
              </a:ext>
            </a:extLst>
          </p:cNvPr>
          <p:cNvGrpSpPr/>
          <p:nvPr userDrawn="1"/>
        </p:nvGrpSpPr>
        <p:grpSpPr>
          <a:xfrm>
            <a:off x="4707584" y="807282"/>
            <a:ext cx="7484416" cy="444970"/>
            <a:chOff x="4707584" y="910048"/>
            <a:chExt cx="7484416" cy="444970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025E91AE-8319-479A-ADB1-63FB2919E1FE}"/>
                </a:ext>
              </a:extLst>
            </p:cNvPr>
            <p:cNvSpPr/>
            <p:nvPr/>
          </p:nvSpPr>
          <p:spPr>
            <a:xfrm>
              <a:off x="5164853" y="910048"/>
              <a:ext cx="7027147" cy="44496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Right Triangle 21">
              <a:extLst>
                <a:ext uri="{FF2B5EF4-FFF2-40B4-BE49-F238E27FC236}">
                  <a16:creationId xmlns:a16="http://schemas.microsoft.com/office/drawing/2014/main" id="{F552B3A4-7B10-43CC-A171-543453CE49FF}"/>
                </a:ext>
              </a:extLst>
            </p:cNvPr>
            <p:cNvSpPr/>
            <p:nvPr/>
          </p:nvSpPr>
          <p:spPr>
            <a:xfrm rot="10800000">
              <a:off x="4707584" y="910048"/>
              <a:ext cx="457269" cy="44497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83907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515" y="152008"/>
            <a:ext cx="10962967" cy="566719"/>
          </a:xfrm>
        </p:spPr>
        <p:txBody>
          <a:bodyPr>
            <a:normAutofit/>
          </a:bodyPr>
          <a:lstStyle>
            <a:lvl1pPr algn="ctr">
              <a:defRPr sz="2800" b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4514" y="1211301"/>
            <a:ext cx="10962967" cy="4351338"/>
          </a:xfrm>
        </p:spPr>
        <p:txBody>
          <a:bodyPr/>
          <a:lstStyle>
            <a:lvl1pPr marL="341313" indent="-341313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Ø"/>
              <a:defRPr sz="2400"/>
            </a:lvl1pPr>
            <a:lvl2pPr marL="742950" indent="-285750">
              <a:buClr>
                <a:srgbClr val="00B050"/>
              </a:buClr>
              <a:buSzPct val="88000"/>
              <a:buFont typeface="Wingdings" panose="05000000000000000000" pitchFamily="2" charset="2"/>
              <a:buChar char="v"/>
              <a:defRPr sz="2000">
                <a:solidFill>
                  <a:srgbClr val="0070C0"/>
                </a:solidFill>
              </a:defRPr>
            </a:lvl2pPr>
            <a:lvl3pPr>
              <a:defRPr sz="18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FBA00-CEC0-FF45-A57B-8470651015F1}" type="datetimeFigureOut">
              <a:rPr lang="en-US" smtClean="0"/>
              <a:t>4/7/25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91C77-9858-7D47-A426-16DA4062646D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6FE884D-58A3-4184-AB17-66534DCC4DB6}"/>
              </a:ext>
            </a:extLst>
          </p:cNvPr>
          <p:cNvGrpSpPr/>
          <p:nvPr userDrawn="1"/>
        </p:nvGrpSpPr>
        <p:grpSpPr>
          <a:xfrm>
            <a:off x="0" y="6163799"/>
            <a:ext cx="12192000" cy="733878"/>
            <a:chOff x="0" y="6163799"/>
            <a:chExt cx="12192000" cy="733878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B81B90C-32BC-4424-9FC3-8820F4F831FD}"/>
                </a:ext>
              </a:extLst>
            </p:cNvPr>
            <p:cNvSpPr/>
            <p:nvPr/>
          </p:nvSpPr>
          <p:spPr>
            <a:xfrm>
              <a:off x="0" y="6163799"/>
              <a:ext cx="12192000" cy="733878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CFAECF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1D30BB6-D616-40CE-B2FB-BBE33F3A235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4694" y="6201502"/>
              <a:ext cx="2445810" cy="608531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1D12693-52E7-4A60-B43B-D0DFA28FF4B8}"/>
                </a:ext>
              </a:extLst>
            </p:cNvPr>
            <p:cNvSpPr/>
            <p:nvPr/>
          </p:nvSpPr>
          <p:spPr>
            <a:xfrm>
              <a:off x="3921219" y="6374350"/>
              <a:ext cx="4693357" cy="36933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b="1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Where Materials Begin &amp; Society Benefits</a:t>
              </a:r>
            </a:p>
          </p:txBody>
        </p:sp>
        <p:pic>
          <p:nvPicPr>
            <p:cNvPr id="12" name="Picture 6" descr="G:\Apodaca Work Current\NSF logo\NEW NSF Logo Design\Final\BitmapLogo_NOLayers_F.png">
              <a:extLst>
                <a:ext uri="{FF2B5EF4-FFF2-40B4-BE49-F238E27FC236}">
                  <a16:creationId xmlns:a16="http://schemas.microsoft.com/office/drawing/2014/main" id="{F15D63B7-D6AC-4D16-A3FF-67A9EA8A3F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0381" y="6201502"/>
              <a:ext cx="647112" cy="6507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F1879F59-781A-49BB-BF9A-CCA5B51EF70B}"/>
              </a:ext>
            </a:extLst>
          </p:cNvPr>
          <p:cNvSpPr txBox="1">
            <a:spLocks/>
          </p:cNvSpPr>
          <p:nvPr userDrawn="1"/>
        </p:nvSpPr>
        <p:spPr>
          <a:xfrm>
            <a:off x="8763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B52E7C3-15CD-4B7F-B5C0-8618139B0E1C}" type="slidenum">
              <a:rPr lang="en-US" sz="2000" smtClean="0">
                <a:solidFill>
                  <a:schemeClr val="tx1"/>
                </a:solidFill>
              </a:rPr>
              <a:t>‹#›</a:t>
            </a:fld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C6F2311-A370-47F6-8671-AADFADC6F053}"/>
              </a:ext>
            </a:extLst>
          </p:cNvPr>
          <p:cNvSpPr txBox="1"/>
          <p:nvPr userDrawn="1"/>
        </p:nvSpPr>
        <p:spPr>
          <a:xfrm>
            <a:off x="25052" y="-3562"/>
            <a:ext cx="12192000" cy="131031"/>
          </a:xfrm>
          <a:prstGeom prst="rect">
            <a:avLst/>
          </a:prstGeom>
          <a:gradFill>
            <a:gsLst>
              <a:gs pos="0">
                <a:schemeClr val="accent6"/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txBody>
          <a:bodyPr wrap="square" rtlCol="0">
            <a:spAutoFit/>
          </a:bodyPr>
          <a:lstStyle/>
          <a:p>
            <a:endParaRPr lang="en-US" sz="400" dirty="0"/>
          </a:p>
        </p:txBody>
      </p:sp>
      <p:sp>
        <p:nvSpPr>
          <p:cNvPr id="7" name="hcSlideMaster.1_Title and ContentHeader">
            <a:extLst>
              <a:ext uri="{FF2B5EF4-FFF2-40B4-BE49-F238E27FC236}">
                <a16:creationId xmlns:a16="http://schemas.microsoft.com/office/drawing/2014/main" id="{0F10F7D9-9545-70EC-36A7-C1567C3AB29E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305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FBA00-CEC0-FF45-A57B-8470651015F1}" type="datetimeFigureOut">
              <a:rPr lang="en-US" smtClean="0"/>
              <a:t>4/7/25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91C77-9858-7D47-A426-16DA4062646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hcSlideMaster.BlankHeader">
            <a:extLst>
              <a:ext uri="{FF2B5EF4-FFF2-40B4-BE49-F238E27FC236}">
                <a16:creationId xmlns:a16="http://schemas.microsoft.com/office/drawing/2014/main" id="{F41EB265-4203-FF1B-9937-8E54D3A8607C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180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1FBA00-CEC0-FF45-A57B-8470651015F1}" type="datetimeFigureOut">
              <a:rPr lang="en-US" smtClean="0"/>
              <a:t>4/7/25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91C77-9858-7D47-A426-16DA40626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632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85" r:id="rId3"/>
    <p:sldLayoutId id="2147483684" r:id="rId4"/>
    <p:sldLayoutId id="2147483679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B919E1-88B9-C841-2303-CCA577BAE1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02A2436-527D-04ED-7E97-92F9CB776871}"/>
              </a:ext>
            </a:extLst>
          </p:cNvPr>
          <p:cNvSpPr txBox="1">
            <a:spLocks/>
          </p:cNvSpPr>
          <p:nvPr/>
        </p:nvSpPr>
        <p:spPr>
          <a:xfrm>
            <a:off x="3793066" y="127452"/>
            <a:ext cx="8398933" cy="5667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Photoinduced Morphology Change in Ionically Compatibilized Copolymer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67F71A-B515-DC38-E7E9-E20E5858840C}"/>
              </a:ext>
            </a:extLst>
          </p:cNvPr>
          <p:cNvSpPr txBox="1"/>
          <p:nvPr/>
        </p:nvSpPr>
        <p:spPr>
          <a:xfrm>
            <a:off x="147781" y="200554"/>
            <a:ext cx="26667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UC Santa Barbara MRSEC </a:t>
            </a:r>
          </a:p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DMR 2308708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69B4C95-5A08-9026-8317-C086FA7917A4}"/>
              </a:ext>
            </a:extLst>
          </p:cNvPr>
          <p:cNvSpPr txBox="1"/>
          <p:nvPr/>
        </p:nvSpPr>
        <p:spPr>
          <a:xfrm>
            <a:off x="5509657" y="862085"/>
            <a:ext cx="63437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Javier Read de Alaniz and Rachel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Segalman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(UC Santa Barbara)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6C8122F-67CA-43A7-1EA2-6577F9E390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10076981" y="5449001"/>
            <a:ext cx="811215" cy="2088783"/>
          </a:xfrm>
          <a:prstGeom prst="rect">
            <a:avLst/>
          </a:prstGeom>
        </p:spPr>
      </p:pic>
      <p:sp>
        <p:nvSpPr>
          <p:cNvPr id="24" name="flSlide132Footer" descr="  ">
            <a:extLst>
              <a:ext uri="{FF2B5EF4-FFF2-40B4-BE49-F238E27FC236}">
                <a16:creationId xmlns:a16="http://schemas.microsoft.com/office/drawing/2014/main" id="{04B2A0BE-C929-4174-555C-DC6C04666E11}"/>
              </a:ext>
            </a:extLst>
          </p:cNvPr>
          <p:cNvSpPr txBox="1"/>
          <p:nvPr/>
        </p:nvSpPr>
        <p:spPr>
          <a:xfrm>
            <a:off x="0" y="6537960"/>
            <a:ext cx="242374" cy="223138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sz="850">
                <a:solidFill>
                  <a:srgbClr val="000000"/>
                </a:solidFill>
                <a:latin typeface="Microsoft Sans Serif" panose="020B0604020202020204" pitchFamily="34" charset="0"/>
              </a:rPr>
              <a:t>  </a:t>
            </a:r>
          </a:p>
        </p:txBody>
      </p:sp>
      <p:sp>
        <p:nvSpPr>
          <p:cNvPr id="25" name="hcSlide132Header">
            <a:extLst>
              <a:ext uri="{FF2B5EF4-FFF2-40B4-BE49-F238E27FC236}">
                <a16:creationId xmlns:a16="http://schemas.microsoft.com/office/drawing/2014/main" id="{28B8EBD6-E935-AB6B-A81D-83DBAE63E3F6}"/>
              </a:ext>
            </a:extLst>
          </p:cNvPr>
          <p:cNvSpPr txBox="1"/>
          <p:nvPr/>
        </p:nvSpPr>
        <p:spPr>
          <a:xfrm>
            <a:off x="5994400" y="0"/>
            <a:ext cx="184731" cy="369332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83E0FE-4CC9-C091-DD93-A917E0A4C9B2}"/>
              </a:ext>
            </a:extLst>
          </p:cNvPr>
          <p:cNvSpPr txBox="1"/>
          <p:nvPr/>
        </p:nvSpPr>
        <p:spPr>
          <a:xfrm>
            <a:off x="5154113" y="5573866"/>
            <a:ext cx="689010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aseline="30000" dirty="0">
                <a:latin typeface="Arial" panose="020B0604020202020204" pitchFamily="34" charset="0"/>
                <a:cs typeface="Arial" panose="020B0604020202020204" pitchFamily="34" charset="0"/>
              </a:rPr>
              <a:t>‡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Karnaukh,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aseline="30000" dirty="0">
                <a:latin typeface="Arial" panose="020B0604020202020204" pitchFamily="34" charset="0"/>
                <a:cs typeface="Arial" panose="020B0604020202020204" pitchFamily="34" charset="0"/>
              </a:rPr>
              <a:t>‡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Xie, Yang, Komal, </a:t>
            </a:r>
            <a:r>
              <a:rPr lang="en-US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Segalman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Read de Alaniz*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Photoinduced morphology change in ionic supramolecular block copolymer,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 J. Polym. Chem.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(2024) 3806–3813. DOI: 10.1039/d4py00682h</a:t>
            </a:r>
          </a:p>
        </p:txBody>
      </p:sp>
      <p:sp>
        <p:nvSpPr>
          <p:cNvPr id="159" name="Rectangle 37">
            <a:extLst>
              <a:ext uri="{FF2B5EF4-FFF2-40B4-BE49-F238E27FC236}">
                <a16:creationId xmlns:a16="http://schemas.microsoft.com/office/drawing/2014/main" id="{43BD48DA-0AD7-3A4C-0ED0-5B42790980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4113" y="1318221"/>
            <a:ext cx="6897452" cy="425564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TextBox 14" descr="Scheme of the photoinduced HEX-to-LAM transition in a PS/PDMS ionic blend, driven by ion association changes upon photochromic end-group isomerization.&#13;&#10;">
            <a:extLst>
              <a:ext uri="{FF2B5EF4-FFF2-40B4-BE49-F238E27FC236}">
                <a16:creationId xmlns:a16="http://schemas.microsoft.com/office/drawing/2014/main" id="{DA850DA5-3220-FCFA-C330-3BA56D035AB3}"/>
              </a:ext>
            </a:extLst>
          </p:cNvPr>
          <p:cNvSpPr txBox="1"/>
          <p:nvPr/>
        </p:nvSpPr>
        <p:spPr>
          <a:xfrm>
            <a:off x="5154113" y="4993403"/>
            <a:ext cx="6897451" cy="5366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Aft>
                <a:spcPts val="800"/>
              </a:spcAft>
            </a:pPr>
            <a:r>
              <a:rPr lang="en-US" sz="1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Scheme of the photoinduced HEX-to-LAM transition in a PS/PDMS ionic blend, driven by ion association changes upon photochromic end-group isomerization.</a:t>
            </a:r>
          </a:p>
        </p:txBody>
      </p:sp>
      <p:sp>
        <p:nvSpPr>
          <p:cNvPr id="16" name="Text Box 28">
            <a:extLst>
              <a:ext uri="{FF2B5EF4-FFF2-40B4-BE49-F238E27FC236}">
                <a16:creationId xmlns:a16="http://schemas.microsoft.com/office/drawing/2014/main" id="{2B5F07DF-FBB4-5CAF-4BD5-CF88B0FB54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186" y="1151317"/>
            <a:ext cx="4933479" cy="4892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Previously, UC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anta Barbara MRSEC researchers </a:t>
            </a:r>
            <a:r>
              <a:rPr lang="en-US" sz="1400" dirty="0"/>
              <a:t>demonstrated that chain-end functionalization of immiscible polystyrene/polydimethylsiloxane (PS/PDMS) blends with oppositely paired acid and base groups forms ionic supramolecular block copolymers, where electrostatically stabilized microdomains prevent macroscopic phase separation.</a:t>
            </a:r>
            <a:endParaRPr lang="en-US" sz="14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tabLst>
                <a:tab pos="973138" algn="l"/>
              </a:tabLst>
            </a:pPr>
            <a:r>
              <a:rPr lang="en-US" sz="1400" dirty="0"/>
              <a:t>In this work, we developed a facile strategy to dynamically tune ionic interactions through light irradiation, enabling morphological transitions within a single polymer blend by post-functionalizing PDMS with a photochromic end-group.</a:t>
            </a: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Photoisomerization increases the local positive charge, strengthening ionic bonds between dissimilar blocks while enhancing repulsion between adjacent groups. </a:t>
            </a:r>
            <a:r>
              <a:rPr lang="en-US" sz="14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This electrostatic repulsion expands the interfacial area per polymer chain, driving </a:t>
            </a:r>
            <a:r>
              <a:rPr lang="en-US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HEX-to-LAM a phase transition.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By leveraging controllable end-group photochemistry, this methodology can enable the construction of </a:t>
            </a:r>
            <a:r>
              <a:rPr lang="en-US" sz="1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microstructured</a:t>
            </a:r>
            <a:r>
              <a:rPr lang="en-US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functional polymeric materials with a wide tunability window.</a:t>
            </a:r>
            <a:endParaRPr lang="en-US" sz="1400" dirty="0"/>
          </a:p>
        </p:txBody>
      </p:sp>
      <p:pic>
        <p:nvPicPr>
          <p:cNvPr id="4" name="Picture 3" descr="Scheme of the photoinduced HEX-to-LAM transition in a PS/PDMS ionic blend, driven by ion association changes upon photochromic end-group isomerization.&#10;">
            <a:extLst>
              <a:ext uri="{FF2B5EF4-FFF2-40B4-BE49-F238E27FC236}">
                <a16:creationId xmlns:a16="http://schemas.microsoft.com/office/drawing/2014/main" id="{45102D2F-E8F7-BD0B-EED9-E0A6ED9E1B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4857" y="1368552"/>
            <a:ext cx="6819155" cy="3581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8180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3574</TotalTime>
  <Words>354</Words>
  <Application>Microsoft Macintosh PowerPoint</Application>
  <PresentationFormat>Widescreen</PresentationFormat>
  <Paragraphs>20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Calibri</vt:lpstr>
      <vt:lpstr>Calibri Light</vt:lpstr>
      <vt:lpstr>Microsoft Sans Serif</vt:lpstr>
      <vt:lpstr>Sitka Subheading</vt:lpstr>
      <vt:lpstr>Times New Roman</vt:lpstr>
      <vt:lpstr>Wingdings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TD</dc:creator>
  <cp:lastModifiedBy>Ram Seshadri</cp:lastModifiedBy>
  <cp:revision>287</cp:revision>
  <cp:lastPrinted>2018-03-20T12:31:18Z</cp:lastPrinted>
  <dcterms:created xsi:type="dcterms:W3CDTF">2017-10-05T17:34:54Z</dcterms:created>
  <dcterms:modified xsi:type="dcterms:W3CDTF">2025-04-07T16:04:02Z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9b3d174c-23b2-471b-a915-ef0585a807c5</vt:lpwstr>
  </property>
  <property fmtid="{D5CDD505-2E9C-101B-9397-08002B2CF9AE}" pid="3" name="ContainsCUI">
    <vt:lpwstr>No</vt:lpwstr>
  </property>
</Properties>
</file>