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29"/>
  </p:normalViewPr>
  <p:slideViewPr>
    <p:cSldViewPr snapToGrid="0" snapToObjects="1">
      <p:cViewPr varScale="1">
        <p:scale>
          <a:sx n="79" d="100"/>
          <a:sy n="79" d="100"/>
        </p:scale>
        <p:origin x="23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376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944F9-C130-9C4B-AE8E-0F9AFCBD3145}" type="datetimeFigureOut">
              <a:rPr lang="en-US" smtClean="0"/>
              <a:t>5/12/21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A691D-0B3D-A94B-9B39-5EC0D7F7B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8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365A4-CBAD-F546-BBDE-F72922B74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996BE8-5141-4544-8F01-3D544CD08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13DA9-357B-A040-9AC6-EFCF98529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943A-0C62-0D44-8F1F-067FEC5080D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D32BA-4EDB-6445-A22B-617DB2FD1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D7667-9D1E-CA4B-8172-E39F1C20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827-8AB0-6E45-944A-D34A5458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9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2B04-9491-CB43-9A46-5B192BA3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A837D-08CF-2D48-963A-FCBCDF814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CC65-CF4B-F247-A6FF-872E1AEC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943A-0C62-0D44-8F1F-067FEC5080D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10581-936B-8B49-801F-B1985A78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B6C5A-9044-2B43-91E5-691B3F85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827-8AB0-6E45-944A-D34A5458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2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43DBF6-E86F-1846-AB1A-AC8EBBD75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B4195C-666F-6C44-A591-851571A94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3D4C2-2B45-8041-A8BE-2C7E31985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943A-0C62-0D44-8F1F-067FEC5080D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66157-3287-224E-ADC8-4B3A1B08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CED8D-0361-B244-AC84-43747EEE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827-8AB0-6E45-944A-D34A5458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1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1B92-CACB-724B-8814-347BD0102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492B7-C5E0-DF49-917A-9D59B2EA0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65820-001F-5B49-ADE9-C5056D120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943A-0C62-0D44-8F1F-067FEC5080D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C94A8-0657-0F41-8951-80EFBFFD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053BD-FBC2-5245-A9EB-43403CDA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827-8AB0-6E45-944A-D34A5458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5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674B-AF25-0D4E-B492-F21C02AE6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51B4B-55D6-F64D-B9D7-407E3C71B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E5E3B-3F56-9949-B84C-20D6F1F04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943A-0C62-0D44-8F1F-067FEC5080D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E68AA-7E5A-DC47-822C-157159ACC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D91AD-16C9-134A-940A-D2AAC502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827-8AB0-6E45-944A-D34A5458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1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10244-F20C-F34C-86FB-E6E8325FC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85E3D-9ADA-D44B-ADFD-B097F44A6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3EE03-BA5A-7B4F-B8F4-D543ABBEC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C7ED5-2B64-3E4D-8563-091E604D7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943A-0C62-0D44-8F1F-067FEC5080D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13141-75B3-7B42-9915-5DB92BBBA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D1815-A281-174A-BD70-D15A5FCA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827-8AB0-6E45-944A-D34A5458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4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0A9D0-3E4C-B84A-AC30-9AEB156F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74BCF-12F5-6F4E-8DF5-8AC7509DA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E1FAF-4B16-FC40-88A8-D7392CE59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B59CBB-C198-5947-94B2-449EB108F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419DEB-3761-EB43-A253-89220296A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1E917E-E64B-BF4A-B70B-8B64DD09D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943A-0C62-0D44-8F1F-067FEC5080D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A3B241-C7DB-E641-ABE3-D5BBC222B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0C1EF1-8AFF-1C4F-B0E3-05045B95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827-8AB0-6E45-944A-D34A5458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DFB67-B5E6-534A-B72F-EF008E3D8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B68CB4-27BD-5A4D-A93C-270CBBDF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943A-0C62-0D44-8F1F-067FEC5080D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CB2CE-9ECB-F748-9762-48AEB9B4D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73414-CFEA-574E-9559-1B7E850D1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827-8AB0-6E45-944A-D34A5458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0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AB6AD-7D0D-BC45-915D-E04BB885E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943A-0C62-0D44-8F1F-067FEC5080D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D73852-2358-264A-B487-F1F016C5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A9F52-0EE5-6443-84A1-6F9F6434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827-8AB0-6E45-944A-D34A5458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1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4289A-8D49-514D-A26B-422AD7DA5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FE20D-190C-4042-B704-CA592E63E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AA45A-2D95-1246-90A8-ABF6CEE1A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F2691-ADB8-D442-9C65-CFB691A97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943A-0C62-0D44-8F1F-067FEC5080D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524AA-11D2-4D4C-9686-1C8325DB3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77ED5-CFDE-F146-A608-B59A58A40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827-8AB0-6E45-944A-D34A5458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8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19FDD-32B5-E94E-81B9-315E5347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789894-7781-014F-B5D8-8DEFBEF1B1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47037-9FDC-164F-BBF4-7C02B437F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2220D-25AA-6C41-B48A-24DD35664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943A-0C62-0D44-8F1F-067FEC5080D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ED72B-82E2-204D-BB54-DB6E04DCD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025D7-950E-114E-A4D7-0501B50B5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6827-8AB0-6E45-944A-D34A5458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5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F1AB32-5F8C-2E4D-92A3-54B7DC1B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CBD70-6EAF-784F-8100-C04F4CBCD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C85B0-F0C1-DE49-A4D3-9029A84F0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6943A-0C62-0D44-8F1F-067FEC5080D8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14272-16EB-2647-B487-F9016AFAD5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8CD12-7E2A-CC4F-A17D-AA1F7AEAB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16827-8AB0-6E45-944A-D34A54586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2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5C58DD-1078-B544-A66B-ACF9901F3F9D}"/>
              </a:ext>
            </a:extLst>
          </p:cNvPr>
          <p:cNvSpPr txBox="1"/>
          <p:nvPr/>
        </p:nvSpPr>
        <p:spPr>
          <a:xfrm>
            <a:off x="232572" y="188259"/>
            <a:ext cx="105021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Soft Matter for All: Celebrating Diversity and Creativity in Soft Matter</a:t>
            </a:r>
          </a:p>
          <a:p>
            <a:br>
              <a:rPr lang="en-US" sz="2800" dirty="0"/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figure showcasing a one-day symposium, featuring keynote speakers, Prof. Paula Hammond (MIT) and Prof. Joseph DeSimone (Carbon Inc./Stanford), and 18 early-career researchers from institutions across the U.S., highlighting the diversity and creativity of the soft matter field is shown.">
            <a:extLst>
              <a:ext uri="{FF2B5EF4-FFF2-40B4-BE49-F238E27FC236}">
                <a16:creationId xmlns:a16="http://schemas.microsoft.com/office/drawing/2014/main" id="{1A57DD9F-E274-0B4A-BB47-40A7E04EB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935" y="880756"/>
            <a:ext cx="4765737" cy="44070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8298C6-36C4-494C-9ECB-736072D1A8E4}"/>
              </a:ext>
            </a:extLst>
          </p:cNvPr>
          <p:cNvSpPr txBox="1"/>
          <p:nvPr/>
        </p:nvSpPr>
        <p:spPr>
          <a:xfrm>
            <a:off x="6949935" y="5287835"/>
            <a:ext cx="5242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1. One-day symposium, featuring keynote speakers, Prof. Paula Hammond (MIT) and Prof. Joseph DeSimone (Carbon Inc./Stanford), and 18 early-career researchers from institutions across the U.S., highlighting the diversity and creativity of the soft matter field.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17A5E4-6F04-564D-9415-8DABCCA4D5DC}"/>
              </a:ext>
            </a:extLst>
          </p:cNvPr>
          <p:cNvSpPr txBox="1"/>
          <p:nvPr/>
        </p:nvSpPr>
        <p:spPr>
          <a:xfrm>
            <a:off x="232572" y="880756"/>
            <a:ext cx="1814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October 23,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85F9EB-CF77-824F-9ADF-95E291A2EB68}"/>
              </a:ext>
            </a:extLst>
          </p:cNvPr>
          <p:cNvSpPr txBox="1"/>
          <p:nvPr/>
        </p:nvSpPr>
        <p:spPr>
          <a:xfrm>
            <a:off x="830317" y="5903893"/>
            <a:ext cx="3926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A collaboration between Princeton University and the University of Delaware</a:t>
            </a:r>
          </a:p>
          <a:p>
            <a:pPr algn="ctr"/>
            <a:r>
              <a:rPr lang="en-US" sz="1400" i="1" dirty="0"/>
              <a:t>PCCM DMR-2011750</a:t>
            </a:r>
          </a:p>
          <a:p>
            <a:pPr algn="ctr"/>
            <a:r>
              <a:rPr lang="en-US" sz="1400" i="1" dirty="0"/>
              <a:t>UD CHARM DMR-2011824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7D31F-F4B7-B749-95C7-3A84FAF172E3}"/>
              </a:ext>
            </a:extLst>
          </p:cNvPr>
          <p:cNvSpPr txBox="1"/>
          <p:nvPr/>
        </p:nvSpPr>
        <p:spPr>
          <a:xfrm>
            <a:off x="185972" y="1411672"/>
            <a:ext cx="55021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MRSEC faculty at Princeton University and the University of Delaware co-hosted a virtual symposium celebrating early-career researchers in Soft and Biological Matter with a focus on those from underrepresented groups.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Two Keynote lectures from world-renowned experts and diversity champions in Soft Matter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Primer to the field of Soft Matter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Sessions highlighting creative research in </a:t>
            </a:r>
            <a:r>
              <a:rPr lang="en-US" i="1" dirty="0"/>
              <a:t>biological soft matter</a:t>
            </a:r>
            <a:r>
              <a:rPr lang="en-US" dirty="0"/>
              <a:t>; </a:t>
            </a:r>
            <a:r>
              <a:rPr lang="en-US" i="1" dirty="0"/>
              <a:t>polymeric soft matter</a:t>
            </a:r>
            <a:r>
              <a:rPr lang="en-US" dirty="0"/>
              <a:t>; and </a:t>
            </a:r>
            <a:r>
              <a:rPr lang="en-US" i="1" dirty="0"/>
              <a:t>colloids, grains, and soft mechanics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Four parallel breakout sessions for speakers and participants: focused </a:t>
            </a:r>
            <a:r>
              <a:rPr lang="en-US"/>
              <a:t>on undergraduates</a:t>
            </a:r>
            <a:r>
              <a:rPr lang="en-US" dirty="0"/>
              <a:t>, graduate students, and postdocs interested in both academia and opportunities in industry and entrepreneurship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51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182</Words>
  <Application>Microsoft Macintosh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Korley, LaShanda</dc:creator>
  <cp:lastModifiedBy>Korley, LaShanda</cp:lastModifiedBy>
  <cp:revision>9</cp:revision>
  <cp:lastPrinted>2021-05-07T17:32:36Z</cp:lastPrinted>
  <dcterms:created xsi:type="dcterms:W3CDTF">2021-05-06T23:41:05Z</dcterms:created>
  <dcterms:modified xsi:type="dcterms:W3CDTF">2021-05-12T19:28:37Z</dcterms:modified>
</cp:coreProperties>
</file>