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93631" autoAdjust="0"/>
  </p:normalViewPr>
  <p:slideViewPr>
    <p:cSldViewPr snapToGrid="0" snapToObjects="1">
      <p:cViewPr varScale="1">
        <p:scale>
          <a:sx n="103" d="100"/>
          <a:sy n="103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83168-E7F9-4C40-B2E1-BFF12B30222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60B0-D72F-458D-8967-8861AF58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Inspired by recent experimental subatomic measurements using analytical aberration-corrected scanning transmission electron microscopes, we study electron probe propagation in crystalline SrTiO3 at the subatomic length scale. Here, we report the existence of subatomic channeling and the formation of a helicon-type beam at this scale. The results of beam propagation simulations, which are performed at various crystal temperatures, STEM probe convergence angles (10–50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beam energies (80–300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showed that reducing the ambient temperature can enhance the subatomic channeling and STEM probe parameters can be used to control the features of helicon-type beams.</a:t>
            </a:r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821D-2BE7-4814-B063-BBB7BB036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pPr algn="ctr"/>
            <a:r>
              <a:rPr lang="en-US" altLang="ko-KR" sz="1800" b="1" i="1" dirty="0">
                <a:solidFill>
                  <a:schemeClr val="tx2"/>
                </a:solidFill>
                <a:ea typeface="Gulim" charset="0"/>
                <a:cs typeface="Gulim" charset="0"/>
              </a:rPr>
              <a:t>Subatomic Channeling and Spiraling Electron Beams in Crystals</a:t>
            </a:r>
            <a:endParaRPr lang="en-US" altLang="ko-KR" sz="1800" b="1" i="1" dirty="0">
              <a:solidFill>
                <a:schemeClr val="tx2">
                  <a:lumMod val="90000"/>
                  <a:lumOff val="10000"/>
                </a:schemeClr>
              </a:solidFill>
              <a:ea typeface="Gulim" charset="0"/>
              <a:cs typeface="Guli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K. Andre Mkhoyan (IRG-2), University of Minnesota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UMN MRSEC Award DMR# 1420013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63801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2019</a:t>
            </a:r>
          </a:p>
        </p:txBody>
      </p:sp>
      <p:sp>
        <p:nvSpPr>
          <p:cNvPr id="13" name="Text Box 4" descr="sub-atomic beam channeling in crystalline material. " title="scientific image of beams"/>
          <p:cNvSpPr txBox="1">
            <a:spLocks noChangeArrowheads="1"/>
          </p:cNvSpPr>
          <p:nvPr/>
        </p:nvSpPr>
        <p:spPr bwMode="auto">
          <a:xfrm>
            <a:off x="252442" y="1267409"/>
            <a:ext cx="411859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1400" u="sng" dirty="0"/>
              <a:t>Intellectual Merit</a:t>
            </a:r>
          </a:p>
          <a:p>
            <a:pPr algn="ctr" eaLnBrk="1" hangingPunct="1"/>
            <a:endParaRPr lang="en-US" altLang="zh-CN" sz="1000" u="sng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dirty="0"/>
              <a:t>Using analytical aberration-corrected scanning transmission electron microscopy (STEM), we studied the behavior of the electron probe propagating in SrTiO</a:t>
            </a:r>
            <a:r>
              <a:rPr lang="en-US" sz="1400" baseline="-25000" dirty="0"/>
              <a:t>3 </a:t>
            </a:r>
            <a:r>
              <a:rPr lang="en-US" sz="1400" dirty="0"/>
              <a:t>at sub-atomic length scales. For the very first time, we discovered the unusual nature of sub-atomic beam channeling in crystalline material. In some cases electrons of the probe channel along the atomic column with pendulum-like motion, moving side-to-side inside the atoms. In the other cases, they spiral within the atoms forming a helicon-type beam. In the figure, the position of the peak intensity of the propagating beam (in unit cells, </a:t>
            </a:r>
            <a:r>
              <a:rPr lang="en-US" sz="1400" dirty="0" err="1"/>
              <a:t>u.c</a:t>
            </a:r>
            <a:r>
              <a:rPr lang="en-US" sz="1400" dirty="0"/>
              <a:t>.) located near the oxygen atomic column is shown for these two cases. This discovery suggests that there is a rich sub-atomic science to be explored using these beams. Atomic-scale magnetism is one field that can benefit dramatically from this discovery of spiraling electron beams in crystals.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3863" y="1625094"/>
            <a:ext cx="303024" cy="391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60898" y="1832050"/>
            <a:ext cx="303024" cy="270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13298" y="1984450"/>
            <a:ext cx="303024" cy="270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5626" y="5307504"/>
            <a:ext cx="465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Jeong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H. Song, J. T. Held, K. A. Mkhoyan,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Lett.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2019,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075501. 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10.1103/PhysRevLett.122.075501</a:t>
            </a:r>
          </a:p>
        </p:txBody>
      </p:sp>
      <p:pic>
        <p:nvPicPr>
          <p:cNvPr id="5" name="Picture 4" descr="scientific image of propagating electron beams; sub-atomic beam channeling in crystalline material. ">
            <a:extLst>
              <a:ext uri="{FF2B5EF4-FFF2-40B4-BE49-F238E27FC236}">
                <a16:creationId xmlns:a16="http://schemas.microsoft.com/office/drawing/2014/main" id="{6377C5C6-CC85-3847-B728-5F2D48FAE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944" y="2407601"/>
            <a:ext cx="4492679" cy="2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6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13476</TotalTime>
  <Words>223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宋体</vt:lpstr>
      <vt:lpstr>Arial</vt:lpstr>
      <vt:lpstr>Calibri</vt:lpstr>
      <vt:lpstr>Gulim</vt:lpstr>
      <vt:lpstr>News Gothic MT</vt:lpstr>
      <vt:lpstr>Wingdings 2</vt:lpstr>
      <vt:lpstr>Breeze</vt:lpstr>
      <vt:lpstr>Subatomic Channeling and Spiraling Electron Beams in Crystals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Lisa J Wissbaum</cp:lastModifiedBy>
  <cp:revision>79</cp:revision>
  <cp:lastPrinted>2016-08-01T15:14:13Z</cp:lastPrinted>
  <dcterms:created xsi:type="dcterms:W3CDTF">2016-07-19T18:16:54Z</dcterms:created>
  <dcterms:modified xsi:type="dcterms:W3CDTF">2019-05-07T20:22:39Z</dcterms:modified>
</cp:coreProperties>
</file>