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4"/>
  </p:normalViewPr>
  <p:slideViewPr>
    <p:cSldViewPr snapToGrid="0" snapToObjects="1">
      <p:cViewPr varScale="1">
        <p:scale>
          <a:sx n="124" d="100"/>
          <a:sy n="124" d="100"/>
        </p:scale>
        <p:origin x="156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B23FDE-02A9-0F45-8047-8E647E9AA63B}" type="datetimeFigureOut">
              <a:rPr lang="en-US" smtClean="0"/>
              <a:t>5/3/2016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DB763-F0D5-D44D-8718-C295BFE1C461}" type="slidenum">
              <a:rPr lang="en-US" smtClean="0"/>
              <a:t>‹#›</a:t>
            </a:fld>
            <a:endParaRPr lang="en-US"/>
          </a:p>
        </p:txBody>
      </p:sp>
    </p:spTree>
    <p:extLst>
      <p:ext uri="{BB962C8B-B14F-4D97-AF65-F5344CB8AC3E}">
        <p14:creationId xmlns:p14="http://schemas.microsoft.com/office/powerpoint/2010/main" val="1423415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sz="1200" dirty="0" smtClean="0"/>
          </a:p>
          <a:p>
            <a:pPr algn="just"/>
            <a:r>
              <a:rPr lang="en-US" sz="1200" dirty="0" smtClean="0"/>
              <a:t>In 2015, the University of Minnesota MRSEC expanded its American Indian Outreach activities with the inaugural American Indian Visit Day. On November 7, 2015, 270 American Indian middle and high school students were invited to UMN for a day of activities to introduce opportunities in STEM available at UMN.  The students participated in hands on activities presented by each of the three MRSEC IRGs exposing them to research in multiple science and engineering fields.  Additionally, the students toured campus cultural offices and heard from American Indian student and alumni speakers. </a:t>
            </a:r>
            <a:r>
              <a:rPr lang="en-US" sz="1200" smtClean="0"/>
              <a:t>Students also participated in a college application workshop and were able submit applications to UMN on site at no cost.</a:t>
            </a:r>
            <a:endParaRPr lang="en-US" sz="1200" i="1" dirty="0"/>
          </a:p>
        </p:txBody>
      </p:sp>
      <p:sp>
        <p:nvSpPr>
          <p:cNvPr id="4" name="Slide Number Placeholder 3"/>
          <p:cNvSpPr>
            <a:spLocks noGrp="1"/>
          </p:cNvSpPr>
          <p:nvPr>
            <p:ph type="sldNum" sz="quarter" idx="10"/>
          </p:nvPr>
        </p:nvSpPr>
        <p:spPr/>
        <p:txBody>
          <a:bodyPr/>
          <a:lstStyle/>
          <a:p>
            <a:fld id="{679DB763-F0D5-D44D-8718-C295BFE1C461}" type="slidenum">
              <a:rPr lang="en-US" smtClean="0"/>
              <a:t>1</a:t>
            </a:fld>
            <a:endParaRPr lang="en-US"/>
          </a:p>
        </p:txBody>
      </p:sp>
    </p:spTree>
    <p:extLst>
      <p:ext uri="{BB962C8B-B14F-4D97-AF65-F5344CB8AC3E}">
        <p14:creationId xmlns:p14="http://schemas.microsoft.com/office/powerpoint/2010/main" val="384430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55106B-05E7-124D-80D2-843E5941B6E4}"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169051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55106B-05E7-124D-80D2-843E5941B6E4}"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1900756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55106B-05E7-124D-80D2-843E5941B6E4}"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4404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55106B-05E7-124D-80D2-843E5941B6E4}"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1306283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55106B-05E7-124D-80D2-843E5941B6E4}"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979864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55106B-05E7-124D-80D2-843E5941B6E4}"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167895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55106B-05E7-124D-80D2-843E5941B6E4}" type="datetimeFigureOut">
              <a:rPr lang="en-US" smtClean="0"/>
              <a:t>5/3/2016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24277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55106B-05E7-124D-80D2-843E5941B6E4}" type="datetimeFigureOut">
              <a:rPr lang="en-US" smtClean="0"/>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70142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5106B-05E7-124D-80D2-843E5941B6E4}" type="datetimeFigureOut">
              <a:rPr lang="en-US" smtClean="0"/>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205989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55106B-05E7-124D-80D2-843E5941B6E4}"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1015088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55106B-05E7-124D-80D2-843E5941B6E4}"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58FD12-9CA2-A946-9F75-2B81586723D5}" type="slidenum">
              <a:rPr lang="en-US" smtClean="0"/>
              <a:t>‹#›</a:t>
            </a:fld>
            <a:endParaRPr lang="en-US"/>
          </a:p>
        </p:txBody>
      </p:sp>
    </p:spTree>
    <p:extLst>
      <p:ext uri="{BB962C8B-B14F-4D97-AF65-F5344CB8AC3E}">
        <p14:creationId xmlns:p14="http://schemas.microsoft.com/office/powerpoint/2010/main" val="978344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5106B-05E7-124D-80D2-843E5941B6E4}" type="datetimeFigureOut">
              <a:rPr lang="en-US" smtClean="0"/>
              <a:t>5/3/2016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58FD12-9CA2-A946-9F75-2B81586723D5}" type="slidenum">
              <a:rPr lang="en-US" smtClean="0"/>
              <a:t>‹#›</a:t>
            </a:fld>
            <a:endParaRPr lang="en-US"/>
          </a:p>
        </p:txBody>
      </p:sp>
    </p:spTree>
    <p:extLst>
      <p:ext uri="{BB962C8B-B14F-4D97-AF65-F5344CB8AC3E}">
        <p14:creationId xmlns:p14="http://schemas.microsoft.com/office/powerpoint/2010/main" val="138606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8953" y="379682"/>
            <a:ext cx="8048625" cy="466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i="1"/>
              <a:t>American Indian Visit Day</a:t>
            </a:r>
            <a:endParaRPr lang="en-US" sz="2400" dirty="0"/>
          </a:p>
        </p:txBody>
      </p:sp>
      <p:sp>
        <p:nvSpPr>
          <p:cNvPr id="5" name="Rectangle 3"/>
          <p:cNvSpPr>
            <a:spLocks noChangeArrowheads="1"/>
          </p:cNvSpPr>
          <p:nvPr/>
        </p:nvSpPr>
        <p:spPr bwMode="auto">
          <a:xfrm>
            <a:off x="793603" y="6366145"/>
            <a:ext cx="18415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endParaRPr lang="en-US" sz="1200">
              <a:latin typeface="Calibri" charset="0"/>
            </a:endParaRPr>
          </a:p>
        </p:txBody>
      </p:sp>
      <p:sp>
        <p:nvSpPr>
          <p:cNvPr id="6" name="Text Box 4"/>
          <p:cNvSpPr txBox="1">
            <a:spLocks noChangeArrowheads="1"/>
          </p:cNvSpPr>
          <p:nvPr/>
        </p:nvSpPr>
        <p:spPr bwMode="auto">
          <a:xfrm>
            <a:off x="4276578" y="1379806"/>
            <a:ext cx="4572000" cy="34470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400" u="sng" dirty="0">
                <a:cs typeface="Arial" charset="0"/>
              </a:rPr>
              <a:t>Description and Significance</a:t>
            </a:r>
          </a:p>
          <a:p>
            <a:r>
              <a:rPr lang="en-US" sz="1200" b="1" i="1" dirty="0"/>
              <a:t> </a:t>
            </a:r>
            <a:endParaRPr lang="en-US" sz="1200" dirty="0"/>
          </a:p>
          <a:p>
            <a:pPr algn="just"/>
            <a:r>
              <a:rPr lang="en-US" sz="1200" i="1" dirty="0"/>
              <a:t> </a:t>
            </a:r>
            <a:endParaRPr lang="en-US" sz="1200" dirty="0"/>
          </a:p>
          <a:p>
            <a:pPr algn="just"/>
            <a:r>
              <a:rPr lang="en-US" sz="1200" dirty="0"/>
              <a:t>In 2015, the University of Minnesota MRSEC expanded its American Indian Outreach activities with the inaugural American Indian Visit Day. On November 7, 2015, 270 American Indian middle and high school students were invited to UMN for a day of activities to introduce opportunities in STEM available at UMN.  The students participated in hands on activities presented by each of the three MRSEC IRGs exposing them to research in multiple science and engineering fields.  Additionally, the students toured campus cultural offices and heard from American Indian student and alumni speakers. Students also participated in a college application workshop and were able submit applications to UMN on site at no cost.</a:t>
            </a:r>
            <a:endParaRPr lang="en-US" sz="1200" i="1" dirty="0"/>
          </a:p>
          <a:p>
            <a:pPr algn="ctr"/>
            <a:endParaRPr lang="en-US" sz="1200" i="1" dirty="0"/>
          </a:p>
          <a:p>
            <a:pPr algn="ctr"/>
            <a:endParaRPr lang="en-US" sz="1200" i="1" dirty="0"/>
          </a:p>
          <a:p>
            <a:pPr algn="ctr"/>
            <a:r>
              <a:rPr lang="en-US" sz="1200" i="1" dirty="0"/>
              <a:t>Supported by UMN MRSEC Award DMR# 1420013</a:t>
            </a:r>
          </a:p>
        </p:txBody>
      </p:sp>
      <p:sp>
        <p:nvSpPr>
          <p:cNvPr id="7" name="Line 7"/>
          <p:cNvSpPr>
            <a:spLocks noChangeShapeType="1"/>
          </p:cNvSpPr>
          <p:nvPr/>
        </p:nvSpPr>
        <p:spPr bwMode="auto">
          <a:xfrm>
            <a:off x="237978" y="922606"/>
            <a:ext cx="8686800" cy="0"/>
          </a:xfrm>
          <a:prstGeom prst="line">
            <a:avLst/>
          </a:prstGeom>
          <a:noFill/>
          <a:ln w="57150" cmpd="thickThin">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826" y="1188413"/>
            <a:ext cx="4087604" cy="3503660"/>
          </a:xfrm>
          <a:prstGeom prst="rect">
            <a:avLst/>
          </a:prstGeom>
        </p:spPr>
      </p:pic>
    </p:spTree>
    <p:extLst>
      <p:ext uri="{BB962C8B-B14F-4D97-AF65-F5344CB8AC3E}">
        <p14:creationId xmlns:p14="http://schemas.microsoft.com/office/powerpoint/2010/main" val="14578846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127</Words>
  <Application>Microsoft Office PowerPoint</Application>
  <PresentationFormat>Letter Paper (8.5x11 in)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Lisa J Wissbaum</cp:lastModifiedBy>
  <cp:revision>3</cp:revision>
  <dcterms:created xsi:type="dcterms:W3CDTF">2016-03-01T18:39:49Z</dcterms:created>
  <dcterms:modified xsi:type="dcterms:W3CDTF">2016-05-03T16:56:20Z</dcterms:modified>
</cp:coreProperties>
</file>