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858000" cy="9144000"/>
  <p:defaultTextStyle>
    <a:lvl1pPr>
      <a:defRPr>
        <a:latin typeface="Arial"/>
        <a:ea typeface="Arial"/>
        <a:cs typeface="Arial"/>
        <a:sym typeface="Arial"/>
      </a:defRPr>
    </a:lvl1pPr>
    <a:lvl2pPr indent="457200">
      <a:defRPr>
        <a:latin typeface="Arial"/>
        <a:ea typeface="Arial"/>
        <a:cs typeface="Arial"/>
        <a:sym typeface="Arial"/>
      </a:defRPr>
    </a:lvl2pPr>
    <a:lvl3pPr indent="914400">
      <a:defRPr>
        <a:latin typeface="Arial"/>
        <a:ea typeface="Arial"/>
        <a:cs typeface="Arial"/>
        <a:sym typeface="Arial"/>
      </a:defRPr>
    </a:lvl3pPr>
    <a:lvl4pPr indent="1371600">
      <a:defRPr>
        <a:latin typeface="Arial"/>
        <a:ea typeface="Arial"/>
        <a:cs typeface="Arial"/>
        <a:sym typeface="Arial"/>
      </a:defRPr>
    </a:lvl4pPr>
    <a:lvl5pPr indent="1828800">
      <a:defRPr>
        <a:latin typeface="Arial"/>
        <a:ea typeface="Arial"/>
        <a:cs typeface="Arial"/>
        <a:sym typeface="Arial"/>
      </a:defRPr>
    </a:lvl5pPr>
    <a:lvl6pPr indent="2286000">
      <a:defRPr>
        <a:latin typeface="Arial"/>
        <a:ea typeface="Arial"/>
        <a:cs typeface="Arial"/>
        <a:sym typeface="Arial"/>
      </a:defRPr>
    </a:lvl6pPr>
    <a:lvl7pPr indent="2743200">
      <a:defRPr>
        <a:latin typeface="Arial"/>
        <a:ea typeface="Arial"/>
        <a:cs typeface="Arial"/>
        <a:sym typeface="Arial"/>
      </a:defRPr>
    </a:lvl7pPr>
    <a:lvl8pPr indent="3200400">
      <a:defRPr>
        <a:latin typeface="Arial"/>
        <a:ea typeface="Arial"/>
        <a:cs typeface="Arial"/>
        <a:sym typeface="Arial"/>
      </a:defRPr>
    </a:lvl8pPr>
    <a:lvl9pPr indent="3657600">
      <a:defRPr>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7F3F4"/>
          </a:solidFill>
        </a:fill>
      </a:tcStyle>
    </a:wholeTbl>
    <a:band2H>
      <a:tcTxStyle/>
      <a:tcStyle>
        <a:tcBdr/>
        <a:fill>
          <a:solidFill>
            <a:srgbClr val="F3F9FA"/>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BBE0E3"/>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D9"/>
          </a:solidFill>
        </a:fill>
      </a:tcStyle>
    </a:wholeTbl>
    <a:band2H>
      <a:tcTxStyle/>
      <a:tcStyle>
        <a:tcBdr/>
        <a:fill>
          <a:solidFill>
            <a:srgbClr val="E7E7ED"/>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8A"/>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8A"/>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8A"/>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BBE0E3"/>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BBE0E3"/>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varScale="1">
        <p:scale>
          <a:sx n="106" d="100"/>
          <a:sy n="106" d="100"/>
        </p:scale>
        <p:origin x="348"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7" name="Shape 3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8" name="Shape 3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687541207"/>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noRot="1" noChangeAspect="1"/>
          </p:cNvSpPr>
          <p:nvPr>
            <p:ph type="sldImg"/>
          </p:nvPr>
        </p:nvSpPr>
        <p:spPr>
          <a:prstGeom prst="rect">
            <a:avLst/>
          </a:prstGeom>
        </p:spPr>
        <p:txBody>
          <a:bodyPr/>
          <a:lstStyle/>
          <a:p>
            <a:pPr lvl="0"/>
            <a:endParaRPr/>
          </a:p>
        </p:txBody>
      </p:sp>
      <p:sp>
        <p:nvSpPr>
          <p:cNvPr id="53" name="Shape 53"/>
          <p:cNvSpPr>
            <a:spLocks noGrp="1"/>
          </p:cNvSpPr>
          <p:nvPr>
            <p:ph type="body" sz="quarter" idx="1"/>
          </p:nvPr>
        </p:nvSpPr>
        <p:spPr>
          <a:prstGeom prst="rect">
            <a:avLst/>
          </a:prstGeom>
        </p:spPr>
        <p:txBody>
          <a:bodyPr/>
          <a:lstStyle>
            <a:lvl1pPr defTabSz="914400">
              <a:lnSpc>
                <a:spcPct val="100000"/>
              </a:lnSpc>
              <a:defRPr sz="1200">
                <a:latin typeface="Arial"/>
                <a:ea typeface="Arial"/>
                <a:cs typeface="Arial"/>
                <a:sym typeface="Arial"/>
              </a:defRPr>
            </a:lvl1pPr>
          </a:lstStyle>
          <a:p>
            <a:pPr lvl="0">
              <a:defRPr sz="1800"/>
            </a:pPr>
            <a:r>
              <a:rPr sz="1200"/>
              <a:t>Technical Explanation if needed</a:t>
            </a:r>
          </a:p>
        </p:txBody>
      </p:sp>
    </p:spTree>
    <p:extLst>
      <p:ext uri="{BB962C8B-B14F-4D97-AF65-F5344CB8AC3E}">
        <p14:creationId xmlns:p14="http://schemas.microsoft.com/office/powerpoint/2010/main" val="284413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8" name="Shape 8"/>
          <p:cNvSpPr>
            <a:spLocks noGrp="1"/>
          </p:cNvSpPr>
          <p:nvPr>
            <p:ph type="title"/>
          </p:nvPr>
        </p:nvSpPr>
        <p:spPr>
          <a:xfrm>
            <a:off x="685800" y="2130425"/>
            <a:ext cx="7772400" cy="1755775"/>
          </a:xfrm>
          <a:prstGeom prst="rect">
            <a:avLst/>
          </a:prstGeom>
        </p:spPr>
        <p:txBody>
          <a:bodyPr/>
          <a:lstStyle/>
          <a:p>
            <a:pPr lvl="0">
              <a:defRPr sz="1800">
                <a:solidFill>
                  <a:srgbClr val="000000"/>
                </a:solidFill>
              </a:defRPr>
            </a:pPr>
            <a:r>
              <a:rPr sz="3000">
                <a:solidFill>
                  <a:srgbClr val="FFFFFF"/>
                </a:solidFill>
              </a:rPr>
              <a:t>Title Text</a:t>
            </a:r>
          </a:p>
        </p:txBody>
      </p:sp>
      <p:sp>
        <p:nvSpPr>
          <p:cNvPr id="9" name="Shape 9"/>
          <p:cNvSpPr>
            <a:spLocks noGrp="1"/>
          </p:cNvSpPr>
          <p:nvPr>
            <p:ph type="body" idx="1"/>
          </p:nvPr>
        </p:nvSpPr>
        <p:spPr>
          <a:xfrm>
            <a:off x="1371600" y="3886200"/>
            <a:ext cx="6400800" cy="2971800"/>
          </a:xfrm>
          <a:prstGeom prst="rect">
            <a:avLst/>
          </a:prstGeom>
        </p:spPr>
        <p:txBody>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2" name="Shape 32"/>
          <p:cNvSpPr>
            <a:spLocks noGrp="1"/>
          </p:cNvSpPr>
          <p:nvPr>
            <p:ph type="title"/>
          </p:nvPr>
        </p:nvSpPr>
        <p:spPr>
          <a:xfrm>
            <a:off x="381000" y="304800"/>
            <a:ext cx="8305800" cy="1676400"/>
          </a:xfrm>
          <a:prstGeom prst="rect">
            <a:avLst/>
          </a:prstGeom>
        </p:spPr>
        <p:txBody>
          <a:bodyPr/>
          <a:lstStyle/>
          <a:p>
            <a:pPr lvl="0">
              <a:defRPr sz="1800">
                <a:solidFill>
                  <a:srgbClr val="000000"/>
                </a:solidFill>
              </a:defRPr>
            </a:pPr>
            <a:r>
              <a:rPr sz="3000">
                <a:solidFill>
                  <a:srgbClr val="FFFFFF"/>
                </a:solidFill>
              </a:rPr>
              <a:t>Title Text</a:t>
            </a:r>
          </a:p>
        </p:txBody>
      </p:sp>
      <p:sp>
        <p:nvSpPr>
          <p:cNvPr id="33" name="Shape 33"/>
          <p:cNvSpPr>
            <a:spLocks noGrp="1"/>
          </p:cNvSpPr>
          <p:nvPr>
            <p:ph type="body" idx="1"/>
          </p:nvPr>
        </p:nvSpPr>
        <p:spPr>
          <a:xfrm>
            <a:off x="685800" y="1981200"/>
            <a:ext cx="7772400" cy="4876800"/>
          </a:xfrm>
          <a:prstGeom prst="rect">
            <a:avLst/>
          </a:prstGeom>
        </p:spPr>
        <p:txBody>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35" name="Shape 35"/>
          <p:cNvSpPr>
            <a:spLocks noGrp="1"/>
          </p:cNvSpPr>
          <p:nvPr>
            <p:ph type="title"/>
          </p:nvPr>
        </p:nvSpPr>
        <p:spPr>
          <a:prstGeom prst="rect">
            <a:avLst/>
          </a:prstGeom>
        </p:spPr>
        <p:txBody>
          <a:bodyPr/>
          <a:lstStyle/>
          <a:p>
            <a:pPr lvl="0">
              <a:defRPr sz="1800">
                <a:solidFill>
                  <a:srgbClr val="000000"/>
                </a:solidFill>
              </a:defRPr>
            </a:pPr>
            <a:r>
              <a:rPr sz="3000">
                <a:solidFill>
                  <a:srgbClr val="FFFFFF"/>
                </a:solidFill>
              </a:rPr>
              <a:t>Title Text</a:t>
            </a:r>
          </a:p>
        </p:txBody>
      </p:sp>
      <p:sp>
        <p:nvSpPr>
          <p:cNvPr id="36" name="Shape 36"/>
          <p:cNvSpPr>
            <a:spLocks noGrp="1"/>
          </p:cNvSpPr>
          <p:nvPr>
            <p:ph type="body" idx="1"/>
          </p:nvPr>
        </p:nvSpPr>
        <p:spPr>
          <a:prstGeom prst="rect">
            <a:avLst/>
          </a:prstGeom>
        </p:spPr>
        <p:txBody>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1" name="Shape 11"/>
          <p:cNvSpPr>
            <a:spLocks noGrp="1"/>
          </p:cNvSpPr>
          <p:nvPr>
            <p:ph type="title"/>
          </p:nvPr>
        </p:nvSpPr>
        <p:spPr>
          <a:xfrm>
            <a:off x="381000" y="304800"/>
            <a:ext cx="8305800" cy="1676400"/>
          </a:xfrm>
          <a:prstGeom prst="rect">
            <a:avLst/>
          </a:prstGeom>
        </p:spPr>
        <p:txBody>
          <a:bodyPr/>
          <a:lstStyle/>
          <a:p>
            <a:pPr lvl="0">
              <a:defRPr sz="1800">
                <a:solidFill>
                  <a:srgbClr val="000000"/>
                </a:solidFill>
              </a:defRPr>
            </a:pPr>
            <a:r>
              <a:rPr sz="3000">
                <a:solidFill>
                  <a:srgbClr val="FFFFFF"/>
                </a:solidFill>
              </a:rPr>
              <a:t>Title Text</a:t>
            </a:r>
          </a:p>
        </p:txBody>
      </p:sp>
      <p:sp>
        <p:nvSpPr>
          <p:cNvPr id="12" name="Shape 12"/>
          <p:cNvSpPr>
            <a:spLocks noGrp="1"/>
          </p:cNvSpPr>
          <p:nvPr>
            <p:ph type="body" idx="1"/>
          </p:nvPr>
        </p:nvSpPr>
        <p:spPr>
          <a:xfrm>
            <a:off x="685800" y="1981200"/>
            <a:ext cx="7772400" cy="4876800"/>
          </a:xfrm>
          <a:prstGeom prst="rect">
            <a:avLst/>
          </a:prstGeom>
        </p:spPr>
        <p:txBody>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lstStyle>
            <a:lvl1pPr algn="l">
              <a:defRPr sz="4000" b="1" cap="all"/>
            </a:lvl1pPr>
          </a:lstStyle>
          <a:p>
            <a:pPr lvl="0">
              <a:defRPr sz="1800" b="0" cap="none">
                <a:solidFill>
                  <a:srgbClr val="000000"/>
                </a:solidFill>
              </a:defRPr>
            </a:pPr>
            <a:r>
              <a:rPr sz="4000" b="1" cap="all">
                <a:solidFill>
                  <a:srgbClr val="FFFFFF"/>
                </a:solidFill>
              </a:rPr>
              <a:t>Title Text</a:t>
            </a:r>
          </a:p>
        </p:txBody>
      </p:sp>
      <p:sp>
        <p:nvSpPr>
          <p:cNvPr id="15" name="Shape 15"/>
          <p:cNvSpPr>
            <a:spLocks noGrp="1"/>
          </p:cNvSpPr>
          <p:nvPr>
            <p:ph type="body" idx="1"/>
          </p:nvPr>
        </p:nvSpPr>
        <p:spPr>
          <a:xfrm>
            <a:off x="722312" y="2906713"/>
            <a:ext cx="7772401" cy="1500188"/>
          </a:xfrm>
          <a:prstGeom prst="rect">
            <a:avLst/>
          </a:prstGeom>
        </p:spPr>
        <p:txBody>
          <a:bodyPr anchor="b"/>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pPr lvl="0">
              <a:defRPr sz="1800">
                <a:solidFill>
                  <a:srgbClr val="000000"/>
                </a:solidFill>
              </a:defRPr>
            </a:pPr>
            <a:r>
              <a:rPr sz="2000">
                <a:solidFill>
                  <a:srgbClr val="FFFFFF"/>
                </a:solidFill>
              </a:rPr>
              <a:t>Body Level One</a:t>
            </a:r>
          </a:p>
          <a:p>
            <a:pPr lvl="1">
              <a:defRPr sz="1800">
                <a:solidFill>
                  <a:srgbClr val="000000"/>
                </a:solidFill>
              </a:defRPr>
            </a:pPr>
            <a:r>
              <a:rPr sz="2000">
                <a:solidFill>
                  <a:srgbClr val="FFFFFF"/>
                </a:solidFill>
              </a:rPr>
              <a:t>Body Level Two</a:t>
            </a:r>
          </a:p>
          <a:p>
            <a:pPr lvl="2">
              <a:defRPr sz="1800">
                <a:solidFill>
                  <a:srgbClr val="000000"/>
                </a:solidFill>
              </a:defRPr>
            </a:pPr>
            <a:r>
              <a:rPr sz="2000">
                <a:solidFill>
                  <a:srgbClr val="FFFFFF"/>
                </a:solidFill>
              </a:rPr>
              <a:t>Body Level Three</a:t>
            </a:r>
          </a:p>
          <a:p>
            <a:pPr lvl="3">
              <a:defRPr sz="1800">
                <a:solidFill>
                  <a:srgbClr val="000000"/>
                </a:solidFill>
              </a:defRPr>
            </a:pPr>
            <a:r>
              <a:rPr sz="2000">
                <a:solidFill>
                  <a:srgbClr val="FFFFFF"/>
                </a:solidFill>
              </a:rPr>
              <a:t>Body Level Four</a:t>
            </a:r>
          </a:p>
          <a:p>
            <a:pPr lvl="4">
              <a:defRPr sz="1800">
                <a:solidFill>
                  <a:srgbClr val="000000"/>
                </a:solidFill>
              </a:defRPr>
            </a:pPr>
            <a:r>
              <a:rPr sz="2000">
                <a:solidFill>
                  <a:srgbClr val="FFFFFF"/>
                </a:solidFill>
              </a:rP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7" name="Shape 17"/>
          <p:cNvSpPr>
            <a:spLocks noGrp="1"/>
          </p:cNvSpPr>
          <p:nvPr>
            <p:ph type="title"/>
          </p:nvPr>
        </p:nvSpPr>
        <p:spPr>
          <a:xfrm>
            <a:off x="381000" y="304800"/>
            <a:ext cx="8305800" cy="1676400"/>
          </a:xfrm>
          <a:prstGeom prst="rect">
            <a:avLst/>
          </a:prstGeom>
        </p:spPr>
        <p:txBody>
          <a:bodyPr/>
          <a:lstStyle/>
          <a:p>
            <a:pPr lvl="0">
              <a:defRPr sz="1800">
                <a:solidFill>
                  <a:srgbClr val="000000"/>
                </a:solidFill>
              </a:defRPr>
            </a:pPr>
            <a:r>
              <a:rPr sz="3000">
                <a:solidFill>
                  <a:srgbClr val="FFFFFF"/>
                </a:solidFill>
              </a:rPr>
              <a:t>Title Text</a:t>
            </a:r>
          </a:p>
        </p:txBody>
      </p:sp>
      <p:sp>
        <p:nvSpPr>
          <p:cNvPr id="18" name="Shape 18"/>
          <p:cNvSpPr>
            <a:spLocks noGrp="1"/>
          </p:cNvSpPr>
          <p:nvPr>
            <p:ph type="body" idx="1"/>
          </p:nvPr>
        </p:nvSpPr>
        <p:spPr>
          <a:xfrm>
            <a:off x="685800" y="1981200"/>
            <a:ext cx="3810000" cy="4876800"/>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lvl="0">
              <a:defRPr sz="1800">
                <a:solidFill>
                  <a:srgbClr val="000000"/>
                </a:solidFill>
              </a:defRPr>
            </a:pPr>
            <a:r>
              <a:rPr sz="2800">
                <a:solidFill>
                  <a:srgbClr val="FFFFFF"/>
                </a:solidFill>
              </a:rPr>
              <a:t>Body Level One</a:t>
            </a:r>
          </a:p>
          <a:p>
            <a:pPr lvl="1">
              <a:defRPr sz="1800">
                <a:solidFill>
                  <a:srgbClr val="000000"/>
                </a:solidFill>
              </a:defRPr>
            </a:pPr>
            <a:r>
              <a:rPr sz="2800">
                <a:solidFill>
                  <a:srgbClr val="FFFFFF"/>
                </a:solidFill>
              </a:rPr>
              <a:t>Body Level Two</a:t>
            </a:r>
          </a:p>
          <a:p>
            <a:pPr lvl="2">
              <a:defRPr sz="1800">
                <a:solidFill>
                  <a:srgbClr val="000000"/>
                </a:solidFill>
              </a:defRPr>
            </a:pPr>
            <a:r>
              <a:rPr sz="2800">
                <a:solidFill>
                  <a:srgbClr val="FFFFFF"/>
                </a:solidFill>
              </a:rPr>
              <a:t>Body Level Three</a:t>
            </a:r>
          </a:p>
          <a:p>
            <a:pPr lvl="3">
              <a:defRPr sz="1800">
                <a:solidFill>
                  <a:srgbClr val="000000"/>
                </a:solidFill>
              </a:defRPr>
            </a:pPr>
            <a:r>
              <a:rPr sz="2800">
                <a:solidFill>
                  <a:srgbClr val="FFFFFF"/>
                </a:solidFill>
              </a:rPr>
              <a:t>Body Level Four</a:t>
            </a:r>
          </a:p>
          <a:p>
            <a:pPr lvl="4">
              <a:defRPr sz="1800">
                <a:solidFill>
                  <a:srgbClr val="000000"/>
                </a:solidFill>
              </a:defRPr>
            </a:pPr>
            <a:r>
              <a:rPr sz="2800">
                <a:solidFill>
                  <a:srgbClr val="FFFFFF"/>
                </a:solidFill>
              </a:rP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0" name="Shape 20"/>
          <p:cNvSpPr>
            <a:spLocks noGrp="1"/>
          </p:cNvSpPr>
          <p:nvPr>
            <p:ph type="title"/>
          </p:nvPr>
        </p:nvSpPr>
        <p:spPr>
          <a:xfrm>
            <a:off x="457200" y="274638"/>
            <a:ext cx="8229600" cy="1204980"/>
          </a:xfrm>
          <a:prstGeom prst="rect">
            <a:avLst/>
          </a:prstGeom>
        </p:spPr>
        <p:txBody>
          <a:bodyPr/>
          <a:lstStyle/>
          <a:p>
            <a:pPr lvl="0">
              <a:defRPr sz="1800">
                <a:solidFill>
                  <a:srgbClr val="000000"/>
                </a:solidFill>
              </a:defRPr>
            </a:pPr>
            <a:r>
              <a:rPr sz="3000">
                <a:solidFill>
                  <a:srgbClr val="FFFFFF"/>
                </a:solidFill>
              </a:rPr>
              <a:t>Title Text</a:t>
            </a:r>
          </a:p>
        </p:txBody>
      </p:sp>
      <p:sp>
        <p:nvSpPr>
          <p:cNvPr id="21" name="Shape 21"/>
          <p:cNvSpPr>
            <a:spLocks noGrp="1"/>
          </p:cNvSpPr>
          <p:nvPr>
            <p:ph type="body" idx="1"/>
          </p:nvPr>
        </p:nvSpPr>
        <p:spPr>
          <a:xfrm>
            <a:off x="457200" y="1479617"/>
            <a:ext cx="4040188" cy="695258"/>
          </a:xfrm>
          <a:prstGeom prst="rect">
            <a:avLst/>
          </a:prstGeom>
        </p:spPr>
        <p:txBody>
          <a:bodyPr anchor="b"/>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pPr lvl="0">
              <a:defRPr sz="1800" b="0">
                <a:solidFill>
                  <a:srgbClr val="000000"/>
                </a:solidFill>
              </a:defRPr>
            </a:pPr>
            <a:r>
              <a:rPr sz="2400" b="1">
                <a:solidFill>
                  <a:srgbClr val="FFFFFF"/>
                </a:solidFill>
              </a:rPr>
              <a:t>Body Level One</a:t>
            </a:r>
          </a:p>
          <a:p>
            <a:pPr lvl="1">
              <a:defRPr sz="1800" b="0">
                <a:solidFill>
                  <a:srgbClr val="000000"/>
                </a:solidFill>
              </a:defRPr>
            </a:pPr>
            <a:r>
              <a:rPr sz="2400" b="1">
                <a:solidFill>
                  <a:srgbClr val="FFFFFF"/>
                </a:solidFill>
              </a:rPr>
              <a:t>Body Level Two</a:t>
            </a:r>
          </a:p>
          <a:p>
            <a:pPr lvl="2">
              <a:defRPr sz="1800" b="0">
                <a:solidFill>
                  <a:srgbClr val="000000"/>
                </a:solidFill>
              </a:defRPr>
            </a:pPr>
            <a:r>
              <a:rPr sz="2400" b="1">
                <a:solidFill>
                  <a:srgbClr val="FFFFFF"/>
                </a:solidFill>
              </a:rPr>
              <a:t>Body Level Three</a:t>
            </a:r>
          </a:p>
          <a:p>
            <a:pPr lvl="3">
              <a:defRPr sz="1800" b="0">
                <a:solidFill>
                  <a:srgbClr val="000000"/>
                </a:solidFill>
              </a:defRPr>
            </a:pPr>
            <a:r>
              <a:rPr sz="2400" b="1">
                <a:solidFill>
                  <a:srgbClr val="FFFFFF"/>
                </a:solidFill>
              </a:rPr>
              <a:t>Body Level Four</a:t>
            </a:r>
          </a:p>
          <a:p>
            <a:pPr lvl="4">
              <a:defRPr sz="1800" b="0">
                <a:solidFill>
                  <a:srgbClr val="000000"/>
                </a:solidFill>
              </a:defRPr>
            </a:pPr>
            <a:r>
              <a:rPr sz="2400" b="1">
                <a:solidFill>
                  <a:srgbClr val="FFFFFF"/>
                </a:solidFill>
              </a:rPr>
              <a:t>Body Level Five</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3" name="Shape 23"/>
          <p:cNvSpPr>
            <a:spLocks noGrp="1"/>
          </p:cNvSpPr>
          <p:nvPr>
            <p:ph type="title"/>
          </p:nvPr>
        </p:nvSpPr>
        <p:spPr>
          <a:xfrm>
            <a:off x="381000" y="304800"/>
            <a:ext cx="8305800" cy="1295400"/>
          </a:xfrm>
          <a:prstGeom prst="rect">
            <a:avLst/>
          </a:prstGeom>
        </p:spPr>
        <p:txBody>
          <a:bodyPr/>
          <a:lstStyle/>
          <a:p>
            <a:pPr lvl="0">
              <a:defRPr sz="1800">
                <a:solidFill>
                  <a:srgbClr val="000000"/>
                </a:solidFill>
              </a:defRPr>
            </a:pPr>
            <a:r>
              <a:rPr sz="3000">
                <a:solidFill>
                  <a:srgbClr val="FFFFFF"/>
                </a:solidFill>
              </a:rP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26" name="Shape 26"/>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solidFill>
                  <a:srgbClr val="000000"/>
                </a:solidFill>
              </a:defRPr>
            </a:pPr>
            <a:r>
              <a:rPr sz="2000" b="1">
                <a:solidFill>
                  <a:srgbClr val="FFFFFF"/>
                </a:solidFill>
              </a:rPr>
              <a:t>Title Text</a:t>
            </a:r>
          </a:p>
        </p:txBody>
      </p:sp>
      <p:sp>
        <p:nvSpPr>
          <p:cNvPr id="27" name="Shape 27"/>
          <p:cNvSpPr>
            <a:spLocks noGrp="1"/>
          </p:cNvSpPr>
          <p:nvPr>
            <p:ph type="body" idx="1"/>
          </p:nvPr>
        </p:nvSpPr>
        <p:spPr>
          <a:xfrm>
            <a:off x="3575050" y="273050"/>
            <a:ext cx="5111750" cy="6584950"/>
          </a:xfrm>
          <a:prstGeom prst="rect">
            <a:avLst/>
          </a:prstGeom>
        </p:spPr>
        <p:txBody>
          <a:bodyPr/>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29" name="Shape 29"/>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solidFill>
                  <a:srgbClr val="000000"/>
                </a:solidFill>
              </a:defRPr>
            </a:pPr>
            <a:r>
              <a:rPr sz="2000" b="1">
                <a:solidFill>
                  <a:srgbClr val="FFFFFF"/>
                </a:solidFill>
              </a:rPr>
              <a:t>Title Text</a:t>
            </a:r>
          </a:p>
        </p:txBody>
      </p:sp>
      <p:sp>
        <p:nvSpPr>
          <p:cNvPr id="30" name="Shape 30"/>
          <p:cNvSpPr>
            <a:spLocks noGrp="1"/>
          </p:cNvSpPr>
          <p:nvPr>
            <p:ph type="body" idx="1"/>
          </p:nvPr>
        </p:nvSpPr>
        <p:spPr>
          <a:xfrm>
            <a:off x="1792288" y="5367337"/>
            <a:ext cx="5486401" cy="804863"/>
          </a:xfrm>
          <a:prstGeom prst="rect">
            <a:avLst/>
          </a:prstGeom>
        </p:spPr>
        <p:txBody>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pPr lvl="0">
              <a:defRPr sz="1800">
                <a:solidFill>
                  <a:srgbClr val="000000"/>
                </a:solidFill>
              </a:defRPr>
            </a:pPr>
            <a:r>
              <a:rPr sz="1400">
                <a:solidFill>
                  <a:srgbClr val="FFFFFF"/>
                </a:solidFill>
              </a:rPr>
              <a:t>Body Level One</a:t>
            </a:r>
          </a:p>
          <a:p>
            <a:pPr lvl="1">
              <a:defRPr sz="1800">
                <a:solidFill>
                  <a:srgbClr val="000000"/>
                </a:solidFill>
              </a:defRPr>
            </a:pPr>
            <a:r>
              <a:rPr sz="1400">
                <a:solidFill>
                  <a:srgbClr val="FFFFFF"/>
                </a:solidFill>
              </a:rPr>
              <a:t>Body Level Two</a:t>
            </a:r>
          </a:p>
          <a:p>
            <a:pPr lvl="2">
              <a:defRPr sz="1800">
                <a:solidFill>
                  <a:srgbClr val="000000"/>
                </a:solidFill>
              </a:defRPr>
            </a:pPr>
            <a:r>
              <a:rPr sz="1400">
                <a:solidFill>
                  <a:srgbClr val="FFFFFF"/>
                </a:solidFill>
              </a:rPr>
              <a:t>Body Level Three</a:t>
            </a:r>
          </a:p>
          <a:p>
            <a:pPr lvl="3">
              <a:defRPr sz="1800">
                <a:solidFill>
                  <a:srgbClr val="000000"/>
                </a:solidFill>
              </a:defRPr>
            </a:pPr>
            <a:r>
              <a:rPr sz="1400">
                <a:solidFill>
                  <a:srgbClr val="FFFFFF"/>
                </a:solidFill>
              </a:rPr>
              <a:t>Body Level Four</a:t>
            </a:r>
          </a:p>
          <a:p>
            <a:pPr lvl="4">
              <a:defRPr sz="1800">
                <a:solidFill>
                  <a:srgbClr val="000000"/>
                </a:solidFill>
              </a:defRPr>
            </a:pPr>
            <a:r>
              <a:rPr sz="1400">
                <a:solidFill>
                  <a:srgbClr val="FFFFFF"/>
                </a:solidFill>
              </a:rP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366FF"/>
            </a:gs>
            <a:gs pos="100000">
              <a:srgbClr val="182F76"/>
            </a:gs>
          </a:gsLst>
          <a:lin ang="2700000" scaled="0"/>
        </a:gradFill>
        <a:effectLst/>
      </p:bgPr>
    </p:bg>
    <p:spTree>
      <p:nvGrpSpPr>
        <p:cNvPr id="1" name=""/>
        <p:cNvGrpSpPr/>
        <p:nvPr/>
      </p:nvGrpSpPr>
      <p:grpSpPr>
        <a:xfrm>
          <a:off x="0" y="0"/>
          <a:ext cx="0" cy="0"/>
          <a:chOff x="0" y="0"/>
          <a:chExt cx="0" cy="0"/>
        </a:xfrm>
      </p:grpSpPr>
      <p:sp>
        <p:nvSpPr>
          <p:cNvPr id="2" name="Shape 2"/>
          <p:cNvSpPr/>
          <p:nvPr/>
        </p:nvSpPr>
        <p:spPr>
          <a:xfrm>
            <a:off x="587375" y="6553200"/>
            <a:ext cx="8556625" cy="271464"/>
          </a:xfrm>
          <a:prstGeom prst="rect">
            <a:avLst/>
          </a:prstGeom>
          <a:gradFill>
            <a:gsLst>
              <a:gs pos="0">
                <a:srgbClr val="573B9D"/>
              </a:gs>
              <a:gs pos="100000">
                <a:srgbClr val="000050"/>
              </a:gs>
            </a:gsLst>
          </a:gradFill>
          <a:ln w="12700">
            <a:miter lim="400000"/>
          </a:ln>
        </p:spPr>
        <p:txBody>
          <a:bodyPr lIns="0" tIns="0" rIns="0" bIns="0" anchor="ctr"/>
          <a:lstStyle/>
          <a:p>
            <a:pPr lvl="0"/>
            <a:endParaRPr/>
          </a:p>
        </p:txBody>
      </p:sp>
      <p:pic>
        <p:nvPicPr>
          <p:cNvPr id="3" name="image1.png" descr="lrsm_footer_logo"/>
          <p:cNvPicPr/>
          <p:nvPr/>
        </p:nvPicPr>
        <p:blipFill>
          <a:blip r:embed="rId13">
            <a:extLst/>
          </a:blip>
          <a:stretch>
            <a:fillRect/>
          </a:stretch>
        </p:blipFill>
        <p:spPr>
          <a:xfrm>
            <a:off x="0" y="6016625"/>
            <a:ext cx="1752600" cy="841375"/>
          </a:xfrm>
          <a:prstGeom prst="rect">
            <a:avLst/>
          </a:prstGeom>
          <a:ln w="12700">
            <a:miter lim="400000"/>
          </a:ln>
        </p:spPr>
      </p:pic>
      <p:pic>
        <p:nvPicPr>
          <p:cNvPr id="4" name="image2.png" descr="PENN_MRSEC_logo"/>
          <p:cNvPicPr/>
          <p:nvPr/>
        </p:nvPicPr>
        <p:blipFill>
          <a:blip r:embed="rId14">
            <a:extLst/>
          </a:blip>
          <a:stretch>
            <a:fillRect/>
          </a:stretch>
        </p:blipFill>
        <p:spPr>
          <a:xfrm>
            <a:off x="7543800" y="6324600"/>
            <a:ext cx="1509713" cy="425450"/>
          </a:xfrm>
          <a:prstGeom prst="rect">
            <a:avLst/>
          </a:prstGeom>
          <a:ln w="12700">
            <a:miter lim="400000"/>
          </a:ln>
        </p:spPr>
      </p:pic>
      <p:sp>
        <p:nvSpPr>
          <p:cNvPr id="5" name="Shape 5"/>
          <p:cNvSpPr>
            <a:spLocks noGrp="1"/>
          </p:cNvSpPr>
          <p:nvPr>
            <p:ph type="title"/>
          </p:nvPr>
        </p:nvSpPr>
        <p:spPr>
          <a:xfrm>
            <a:off x="6610350" y="304800"/>
            <a:ext cx="2076450" cy="6553200"/>
          </a:xfrm>
          <a:prstGeom prst="rect">
            <a:avLst/>
          </a:prstGeom>
          <a:ln w="12700">
            <a:miter lim="400000"/>
          </a:ln>
          <a:extLst>
            <a:ext uri="{C572A759-6A51-4108-AA02-DFA0A04FC94B}">
              <ma14:wrappingTextBoxFlag xmlns="" xmlns:ma14="http://schemas.microsoft.com/office/mac/drawingml/2011/main" val="1"/>
            </a:ext>
          </a:extLst>
        </p:spPr>
        <p:txBody>
          <a:bodyPr lIns="9144" tIns="9144" rIns="9144" bIns="9144"/>
          <a:lstStyle/>
          <a:p>
            <a:pPr lvl="0">
              <a:defRPr sz="1800">
                <a:solidFill>
                  <a:srgbClr val="000000"/>
                </a:solidFill>
              </a:defRPr>
            </a:pPr>
            <a:r>
              <a:rPr sz="3000">
                <a:solidFill>
                  <a:srgbClr val="FFFFFF"/>
                </a:solidFill>
              </a:rPr>
              <a:t>Title Text</a:t>
            </a:r>
          </a:p>
        </p:txBody>
      </p:sp>
      <p:sp>
        <p:nvSpPr>
          <p:cNvPr id="6" name="Shape 6"/>
          <p:cNvSpPr>
            <a:spLocks noGrp="1"/>
          </p:cNvSpPr>
          <p:nvPr>
            <p:ph type="body" idx="1"/>
          </p:nvPr>
        </p:nvSpPr>
        <p:spPr>
          <a:xfrm>
            <a:off x="381000" y="304800"/>
            <a:ext cx="6076950" cy="655320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pPr lvl="0">
              <a:defRPr sz="1800">
                <a:solidFill>
                  <a:srgbClr val="000000"/>
                </a:solidFill>
              </a:defRPr>
            </a:pPr>
            <a:r>
              <a:rPr sz="3200">
                <a:solidFill>
                  <a:srgbClr val="FFFFFF"/>
                </a:solidFill>
              </a:rPr>
              <a:t>Body Level One</a:t>
            </a:r>
          </a:p>
          <a:p>
            <a:pPr lvl="1">
              <a:defRPr sz="1800">
                <a:solidFill>
                  <a:srgbClr val="000000"/>
                </a:solidFill>
              </a:defRPr>
            </a:pPr>
            <a:r>
              <a:rPr sz="3200">
                <a:solidFill>
                  <a:srgbClr val="FFFFFF"/>
                </a:solidFill>
              </a:rPr>
              <a:t>Body Level Two</a:t>
            </a:r>
          </a:p>
          <a:p>
            <a:pPr lvl="2">
              <a:defRPr sz="1800">
                <a:solidFill>
                  <a:srgbClr val="000000"/>
                </a:solidFill>
              </a:defRPr>
            </a:pPr>
            <a:r>
              <a:rPr sz="3200">
                <a:solidFill>
                  <a:srgbClr val="FFFFFF"/>
                </a:solidFill>
              </a:rPr>
              <a:t>Body Level Three</a:t>
            </a:r>
          </a:p>
          <a:p>
            <a:pPr lvl="3">
              <a:defRPr sz="1800">
                <a:solidFill>
                  <a:srgbClr val="000000"/>
                </a:solidFill>
              </a:defRPr>
            </a:pPr>
            <a:r>
              <a:rPr sz="3200">
                <a:solidFill>
                  <a:srgbClr val="FFFFFF"/>
                </a:solidFill>
              </a:rPr>
              <a:t>Body Level Four</a:t>
            </a:r>
          </a:p>
          <a:p>
            <a:pPr lvl="4">
              <a:defRPr sz="1800">
                <a:solidFill>
                  <a:srgbClr val="000000"/>
                </a:solidFill>
              </a:defRPr>
            </a:pPr>
            <a:r>
              <a:rPr sz="3200">
                <a:solidFill>
                  <a:srgbClr val="FFFFFF"/>
                </a:solidFill>
              </a:rP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a:defRPr sz="3000">
          <a:solidFill>
            <a:srgbClr val="FFFFFF"/>
          </a:solidFill>
          <a:latin typeface="Arial"/>
          <a:ea typeface="Arial"/>
          <a:cs typeface="Arial"/>
          <a:sym typeface="Arial"/>
        </a:defRPr>
      </a:lvl1pPr>
      <a:lvl2pPr algn="ctr">
        <a:defRPr sz="3000">
          <a:solidFill>
            <a:srgbClr val="FFFFFF"/>
          </a:solidFill>
          <a:latin typeface="Arial"/>
          <a:ea typeface="Arial"/>
          <a:cs typeface="Arial"/>
          <a:sym typeface="Arial"/>
        </a:defRPr>
      </a:lvl2pPr>
      <a:lvl3pPr algn="ctr">
        <a:defRPr sz="3000">
          <a:solidFill>
            <a:srgbClr val="FFFFFF"/>
          </a:solidFill>
          <a:latin typeface="Arial"/>
          <a:ea typeface="Arial"/>
          <a:cs typeface="Arial"/>
          <a:sym typeface="Arial"/>
        </a:defRPr>
      </a:lvl3pPr>
      <a:lvl4pPr algn="ctr">
        <a:defRPr sz="3000">
          <a:solidFill>
            <a:srgbClr val="FFFFFF"/>
          </a:solidFill>
          <a:latin typeface="Arial"/>
          <a:ea typeface="Arial"/>
          <a:cs typeface="Arial"/>
          <a:sym typeface="Arial"/>
        </a:defRPr>
      </a:lvl4pPr>
      <a:lvl5pPr algn="ctr">
        <a:defRPr sz="3000">
          <a:solidFill>
            <a:srgbClr val="FFFFFF"/>
          </a:solidFill>
          <a:latin typeface="Arial"/>
          <a:ea typeface="Arial"/>
          <a:cs typeface="Arial"/>
          <a:sym typeface="Arial"/>
        </a:defRPr>
      </a:lvl5pPr>
      <a:lvl6pPr indent="457200" algn="ctr">
        <a:defRPr sz="3000">
          <a:solidFill>
            <a:srgbClr val="FFFFFF"/>
          </a:solidFill>
          <a:latin typeface="Arial"/>
          <a:ea typeface="Arial"/>
          <a:cs typeface="Arial"/>
          <a:sym typeface="Arial"/>
        </a:defRPr>
      </a:lvl6pPr>
      <a:lvl7pPr indent="914400" algn="ctr">
        <a:defRPr sz="3000">
          <a:solidFill>
            <a:srgbClr val="FFFFFF"/>
          </a:solidFill>
          <a:latin typeface="Arial"/>
          <a:ea typeface="Arial"/>
          <a:cs typeface="Arial"/>
          <a:sym typeface="Arial"/>
        </a:defRPr>
      </a:lvl7pPr>
      <a:lvl8pPr indent="1371600" algn="ctr">
        <a:defRPr sz="3000">
          <a:solidFill>
            <a:srgbClr val="FFFFFF"/>
          </a:solidFill>
          <a:latin typeface="Arial"/>
          <a:ea typeface="Arial"/>
          <a:cs typeface="Arial"/>
          <a:sym typeface="Arial"/>
        </a:defRPr>
      </a:lvl8pPr>
      <a:lvl9pPr indent="1828800" algn="ctr">
        <a:defRPr sz="3000">
          <a:solidFill>
            <a:srgbClr val="FFFFFF"/>
          </a:solidFill>
          <a:latin typeface="Arial"/>
          <a:ea typeface="Arial"/>
          <a:cs typeface="Arial"/>
          <a:sym typeface="Arial"/>
        </a:defRPr>
      </a:lvl9pPr>
    </p:titleStyle>
    <p:bodyStyle>
      <a:lvl1pPr marL="342900" indent="-342900">
        <a:spcBef>
          <a:spcPts val="700"/>
        </a:spcBef>
        <a:buSzPct val="100000"/>
        <a:buChar char="•"/>
        <a:defRPr sz="3200">
          <a:solidFill>
            <a:srgbClr val="FFFFFF"/>
          </a:solidFill>
          <a:latin typeface="Arial"/>
          <a:ea typeface="Arial"/>
          <a:cs typeface="Arial"/>
          <a:sym typeface="Arial"/>
        </a:defRPr>
      </a:lvl1pPr>
      <a:lvl2pPr marL="783771" indent="-326571">
        <a:spcBef>
          <a:spcPts val="700"/>
        </a:spcBef>
        <a:buSzPct val="100000"/>
        <a:buChar char="–"/>
        <a:defRPr sz="3200">
          <a:solidFill>
            <a:srgbClr val="FFFFFF"/>
          </a:solidFill>
          <a:latin typeface="Arial"/>
          <a:ea typeface="Arial"/>
          <a:cs typeface="Arial"/>
          <a:sym typeface="Arial"/>
        </a:defRPr>
      </a:lvl2pPr>
      <a:lvl3pPr marL="1219200" indent="-304800">
        <a:spcBef>
          <a:spcPts val="700"/>
        </a:spcBef>
        <a:buSzPct val="100000"/>
        <a:buChar char="•"/>
        <a:defRPr sz="3200">
          <a:solidFill>
            <a:srgbClr val="FFFFFF"/>
          </a:solidFill>
          <a:latin typeface="Arial"/>
          <a:ea typeface="Arial"/>
          <a:cs typeface="Arial"/>
          <a:sym typeface="Arial"/>
        </a:defRPr>
      </a:lvl3pPr>
      <a:lvl4pPr marL="1737360" indent="-365760">
        <a:spcBef>
          <a:spcPts val="700"/>
        </a:spcBef>
        <a:buSzPct val="100000"/>
        <a:buChar char="–"/>
        <a:defRPr sz="3200">
          <a:solidFill>
            <a:srgbClr val="FFFFFF"/>
          </a:solidFill>
          <a:latin typeface="Arial"/>
          <a:ea typeface="Arial"/>
          <a:cs typeface="Arial"/>
          <a:sym typeface="Arial"/>
        </a:defRPr>
      </a:lvl4pPr>
      <a:lvl5pPr marL="2194560" indent="-365760">
        <a:spcBef>
          <a:spcPts val="700"/>
        </a:spcBef>
        <a:buSzPct val="100000"/>
        <a:buChar char="»"/>
        <a:defRPr sz="3200">
          <a:solidFill>
            <a:srgbClr val="FFFFFF"/>
          </a:solidFill>
          <a:latin typeface="Arial"/>
          <a:ea typeface="Arial"/>
          <a:cs typeface="Arial"/>
          <a:sym typeface="Arial"/>
        </a:defRPr>
      </a:lvl5pPr>
      <a:lvl6pPr marL="2651760" indent="-365760">
        <a:spcBef>
          <a:spcPts val="700"/>
        </a:spcBef>
        <a:buSzPct val="100000"/>
        <a:buChar char="»"/>
        <a:defRPr sz="3200">
          <a:solidFill>
            <a:srgbClr val="FFFFFF"/>
          </a:solidFill>
          <a:latin typeface="Arial"/>
          <a:ea typeface="Arial"/>
          <a:cs typeface="Arial"/>
          <a:sym typeface="Arial"/>
        </a:defRPr>
      </a:lvl6pPr>
      <a:lvl7pPr marL="3108960" indent="-365760">
        <a:spcBef>
          <a:spcPts val="700"/>
        </a:spcBef>
        <a:buSzPct val="100000"/>
        <a:buChar char="»"/>
        <a:defRPr sz="3200">
          <a:solidFill>
            <a:srgbClr val="FFFFFF"/>
          </a:solidFill>
          <a:latin typeface="Arial"/>
          <a:ea typeface="Arial"/>
          <a:cs typeface="Arial"/>
          <a:sym typeface="Arial"/>
        </a:defRPr>
      </a:lvl7pPr>
      <a:lvl8pPr marL="3566159" indent="-365759">
        <a:spcBef>
          <a:spcPts val="700"/>
        </a:spcBef>
        <a:buSzPct val="100000"/>
        <a:buChar char="»"/>
        <a:defRPr sz="3200">
          <a:solidFill>
            <a:srgbClr val="FFFFFF"/>
          </a:solidFill>
          <a:latin typeface="Arial"/>
          <a:ea typeface="Arial"/>
          <a:cs typeface="Arial"/>
          <a:sym typeface="Arial"/>
        </a:defRPr>
      </a:lvl8pPr>
      <a:lvl9pPr marL="4023359" indent="-365759">
        <a:spcBef>
          <a:spcPts val="700"/>
        </a:spcBef>
        <a:buSzPct val="100000"/>
        <a:buChar char="»"/>
        <a:defRPr sz="3200">
          <a:solidFill>
            <a:srgbClr val="FFFFFF"/>
          </a:solidFill>
          <a:latin typeface="Arial"/>
          <a:ea typeface="Arial"/>
          <a:cs typeface="Arial"/>
          <a:sym typeface="Arial"/>
        </a:defRPr>
      </a:lvl9pPr>
    </p:bodyStyle>
    <p:otherStyle>
      <a:lvl1pPr algn="r">
        <a:defRPr sz="1200">
          <a:solidFill>
            <a:schemeClr val="tx1"/>
          </a:solidFill>
          <a:latin typeface="+mn-lt"/>
          <a:ea typeface="+mn-ea"/>
          <a:cs typeface="+mn-cs"/>
          <a:sym typeface="Arial"/>
        </a:defRPr>
      </a:lvl1pPr>
      <a:lvl2pPr indent="457200" algn="r">
        <a:defRPr sz="1200">
          <a:solidFill>
            <a:schemeClr val="tx1"/>
          </a:solidFill>
          <a:latin typeface="+mn-lt"/>
          <a:ea typeface="+mn-ea"/>
          <a:cs typeface="+mn-cs"/>
          <a:sym typeface="Arial"/>
        </a:defRPr>
      </a:lvl2pPr>
      <a:lvl3pPr indent="914400" algn="r">
        <a:defRPr sz="1200">
          <a:solidFill>
            <a:schemeClr val="tx1"/>
          </a:solidFill>
          <a:latin typeface="+mn-lt"/>
          <a:ea typeface="+mn-ea"/>
          <a:cs typeface="+mn-cs"/>
          <a:sym typeface="Arial"/>
        </a:defRPr>
      </a:lvl3pPr>
      <a:lvl4pPr indent="1371600" algn="r">
        <a:defRPr sz="1200">
          <a:solidFill>
            <a:schemeClr val="tx1"/>
          </a:solidFill>
          <a:latin typeface="+mn-lt"/>
          <a:ea typeface="+mn-ea"/>
          <a:cs typeface="+mn-cs"/>
          <a:sym typeface="Arial"/>
        </a:defRPr>
      </a:lvl4pPr>
      <a:lvl5pPr indent="1828800" algn="r">
        <a:defRPr sz="1200">
          <a:solidFill>
            <a:schemeClr val="tx1"/>
          </a:solidFill>
          <a:latin typeface="+mn-lt"/>
          <a:ea typeface="+mn-ea"/>
          <a:cs typeface="+mn-cs"/>
          <a:sym typeface="Arial"/>
        </a:defRPr>
      </a:lvl5pPr>
      <a:lvl6pPr indent="2286000" algn="r">
        <a:defRPr sz="1200">
          <a:solidFill>
            <a:schemeClr val="tx1"/>
          </a:solidFill>
          <a:latin typeface="+mn-lt"/>
          <a:ea typeface="+mn-ea"/>
          <a:cs typeface="+mn-cs"/>
          <a:sym typeface="Arial"/>
        </a:defRPr>
      </a:lvl6pPr>
      <a:lvl7pPr indent="2743200" algn="r">
        <a:defRPr sz="1200">
          <a:solidFill>
            <a:schemeClr val="tx1"/>
          </a:solidFill>
          <a:latin typeface="+mn-lt"/>
          <a:ea typeface="+mn-ea"/>
          <a:cs typeface="+mn-cs"/>
          <a:sym typeface="Arial"/>
        </a:defRPr>
      </a:lvl7pPr>
      <a:lvl8pPr indent="3200400" algn="r">
        <a:defRPr sz="1200">
          <a:solidFill>
            <a:schemeClr val="tx1"/>
          </a:solidFill>
          <a:latin typeface="+mn-lt"/>
          <a:ea typeface="+mn-ea"/>
          <a:cs typeface="+mn-cs"/>
          <a:sym typeface="Arial"/>
        </a:defRPr>
      </a:lvl8pPr>
      <a:lvl9pPr indent="3657600" algn="r">
        <a:defRPr sz="1200">
          <a:solidFill>
            <a:schemeClr val="tx1"/>
          </a:solid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hape 40"/>
          <p:cNvSpPr/>
          <p:nvPr/>
        </p:nvSpPr>
        <p:spPr>
          <a:xfrm>
            <a:off x="2559511" y="6461353"/>
            <a:ext cx="3931845" cy="215444"/>
          </a:xfrm>
          <a:prstGeom prst="rect">
            <a:avLst/>
          </a:prstGeom>
          <a:solidFill>
            <a:srgbClr val="0066CC"/>
          </a:solidFill>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spcBef>
                <a:spcPts val="800"/>
              </a:spcBef>
              <a:defRPr sz="1400" b="1">
                <a:solidFill>
                  <a:srgbClr val="FFFFFF"/>
                </a:solidFill>
              </a:defRPr>
            </a:lvl1pPr>
          </a:lstStyle>
          <a:p>
            <a:pPr lvl="0">
              <a:defRPr sz="1800" b="0">
                <a:solidFill>
                  <a:srgbClr val="000000"/>
                </a:solidFill>
              </a:defRPr>
            </a:pPr>
            <a:r>
              <a:rPr sz="1400" b="1" dirty="0">
                <a:solidFill>
                  <a:srgbClr val="FFFFFF"/>
                </a:solidFill>
              </a:rPr>
              <a:t>Support: Primary NSF MRSEC DMR-11-20901</a:t>
            </a:r>
          </a:p>
        </p:txBody>
      </p:sp>
      <p:sp>
        <p:nvSpPr>
          <p:cNvPr id="41" name="Shape 41"/>
          <p:cNvSpPr/>
          <p:nvPr/>
        </p:nvSpPr>
        <p:spPr>
          <a:xfrm>
            <a:off x="5240448" y="1079296"/>
            <a:ext cx="3430477" cy="4957915"/>
          </a:xfrm>
          <a:prstGeom prst="rect">
            <a:avLst/>
          </a:prstGeom>
          <a:ln w="12700">
            <a:solidFill>
              <a:srgbClr val="FFFFFF"/>
            </a:solidFill>
            <a:miter/>
          </a:ln>
        </p:spPr>
        <p:txBody>
          <a:bodyPr lIns="0" tIns="0" rIns="0" bIns="0" anchor="ctr"/>
          <a:lstStyle/>
          <a:p>
            <a:pPr lvl="0"/>
            <a:endParaRPr/>
          </a:p>
        </p:txBody>
      </p:sp>
      <p:sp>
        <p:nvSpPr>
          <p:cNvPr id="43" name="Shape 43"/>
          <p:cNvSpPr/>
          <p:nvPr/>
        </p:nvSpPr>
        <p:spPr>
          <a:xfrm>
            <a:off x="784224" y="4695825"/>
            <a:ext cx="2109790" cy="22698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1000">
                <a:solidFill>
                  <a:srgbClr val="FFFFFF"/>
                </a:solidFill>
              </a:defRPr>
            </a:lvl1pPr>
          </a:lstStyle>
          <a:p>
            <a:pPr lvl="0">
              <a:defRPr sz="1800">
                <a:solidFill>
                  <a:srgbClr val="000000"/>
                </a:solidFill>
              </a:defRPr>
            </a:pPr>
            <a:r>
              <a:rPr sz="1000">
                <a:solidFill>
                  <a:srgbClr val="FFFFFF"/>
                </a:solidFill>
              </a:rPr>
              <a:t> </a:t>
            </a:r>
          </a:p>
        </p:txBody>
      </p:sp>
      <p:sp>
        <p:nvSpPr>
          <p:cNvPr id="44" name="Shape 44"/>
          <p:cNvSpPr/>
          <p:nvPr/>
        </p:nvSpPr>
        <p:spPr>
          <a:xfrm>
            <a:off x="5345284" y="1163388"/>
            <a:ext cx="3232119" cy="3244158"/>
          </a:xfrm>
          <a:prstGeom prst="rect">
            <a:avLst/>
          </a:prstGeom>
          <a:solidFill>
            <a:srgbClr val="A50021"/>
          </a:solidFill>
          <a:ln w="12700">
            <a:miter lim="400000"/>
          </a:ln>
        </p:spPr>
        <p:txBody>
          <a:bodyPr lIns="0" tIns="0" rIns="0" bIns="0" anchor="ctr"/>
          <a:lstStyle/>
          <a:p>
            <a:pPr lvl="0" algn="ctr">
              <a:defRPr>
                <a:solidFill>
                  <a:srgbClr val="A50021"/>
                </a:solidFill>
              </a:defRPr>
            </a:pPr>
            <a:endParaRPr/>
          </a:p>
        </p:txBody>
      </p:sp>
      <p:sp>
        <p:nvSpPr>
          <p:cNvPr id="45" name="Shape 45"/>
          <p:cNvSpPr/>
          <p:nvPr/>
        </p:nvSpPr>
        <p:spPr>
          <a:xfrm>
            <a:off x="484283" y="1079296"/>
            <a:ext cx="4432395" cy="477823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lvl="0" algn="just"/>
            <a:r>
              <a:rPr sz="1350" dirty="0">
                <a:solidFill>
                  <a:srgbClr val="FFFFFF"/>
                </a:solidFill>
              </a:rPr>
              <a:t>In crystalline materials, topologial defects such as dislocations mark flow defects, or “soft spots,” corresponding to local regions that are likely to rearrange due to thermal fluctuations or an applied load.  In disordered packings, it is extremely difficult to identify the corresponding soft spots. We previously discovered that sound waves are strongly scattered by flow defects, enabling us to identify soft spots acoustically. We use numerical simulations of a steady-state sheared glass to show that particle rearrangements occur preferentially at soft spots over a range of temperatures, from well below the glass transition to above it. Furthermore, we find that the lifetimes of individual soft spots are related directly to the </a:t>
            </a:r>
            <a:r>
              <a:rPr lang="en-US" sz="1350" dirty="0" smtClean="0">
                <a:solidFill>
                  <a:srgbClr val="FFFFFF"/>
                </a:solidFill>
              </a:rPr>
              <a:t>relaxation time of </a:t>
            </a:r>
            <a:r>
              <a:rPr sz="1350" dirty="0" smtClean="0">
                <a:solidFill>
                  <a:srgbClr val="FFFFFF"/>
                </a:solidFill>
              </a:rPr>
              <a:t>the </a:t>
            </a:r>
            <a:r>
              <a:rPr sz="1350" dirty="0">
                <a:solidFill>
                  <a:srgbClr val="FFFFFF"/>
                </a:solidFill>
              </a:rPr>
              <a:t>material </a:t>
            </a:r>
            <a:r>
              <a:rPr lang="en-US" sz="1350" dirty="0" smtClean="0">
                <a:solidFill>
                  <a:srgbClr val="FFFFFF"/>
                </a:solidFill>
              </a:rPr>
              <a:t>under steady shear</a:t>
            </a:r>
            <a:r>
              <a:rPr sz="1350" dirty="0" smtClean="0">
                <a:solidFill>
                  <a:srgbClr val="FFFFFF"/>
                </a:solidFill>
              </a:rPr>
              <a:t>. </a:t>
            </a:r>
            <a:r>
              <a:rPr sz="1350" dirty="0">
                <a:solidFill>
                  <a:srgbClr val="FFFFFF"/>
                </a:solidFill>
              </a:rPr>
              <a:t>Together, these results suggest that one may be able to develop a soft-</a:t>
            </a:r>
            <a:r>
              <a:rPr sz="1350" dirty="0" smtClean="0">
                <a:solidFill>
                  <a:srgbClr val="FFFFFF"/>
                </a:solidFill>
              </a:rPr>
              <a:t>spot </a:t>
            </a:r>
            <a:r>
              <a:rPr sz="1350" dirty="0">
                <a:solidFill>
                  <a:srgbClr val="FFFFFF"/>
                </a:solidFill>
              </a:rPr>
              <a:t>or defect-mediated approach to understand the glass transition from the low-temperature side.</a:t>
            </a:r>
          </a:p>
          <a:p>
            <a:pPr lvl="0" algn="just"/>
            <a:r>
              <a:rPr sz="1350" dirty="0">
                <a:solidFill>
                  <a:srgbClr val="FFFFFF"/>
                </a:solidFill>
              </a:rPr>
              <a:t>   Our work paves the way towards a description of disordered packings in terms of an underlying population of soft spots. In analogy with crystals, such an understanding could help us tailor the design of disordered solids with specific mechanical properties.</a:t>
            </a:r>
          </a:p>
        </p:txBody>
      </p:sp>
      <p:sp>
        <p:nvSpPr>
          <p:cNvPr id="46" name="Shape 46"/>
          <p:cNvSpPr/>
          <p:nvPr/>
        </p:nvSpPr>
        <p:spPr>
          <a:xfrm>
            <a:off x="0" y="113794"/>
            <a:ext cx="9144001" cy="818686"/>
          </a:xfrm>
          <a:prstGeom prst="rect">
            <a:avLst/>
          </a:prstGeom>
          <a:solidFill>
            <a:srgbClr val="A50021"/>
          </a:solidFill>
          <a:ln w="12700">
            <a:miter lim="400000"/>
          </a:ln>
          <a:extLst>
            <a:ext uri="{C572A759-6A51-4108-AA02-DFA0A04FC94B}">
              <ma14:wrappingTextBoxFlag xmlns="" xmlns:ma14="http://schemas.microsoft.com/office/mac/drawingml/2011/main" val="1"/>
            </a:ext>
          </a:extLst>
        </p:spPr>
        <p:txBody>
          <a:bodyPr lIns="9144" tIns="9144" rIns="9144" bIns="9144">
            <a:spAutoFit/>
          </a:bodyPr>
          <a:lstStyle/>
          <a:p>
            <a:pPr lvl="0" algn="ctr"/>
            <a:r>
              <a:rPr sz="2000" b="1" dirty="0">
                <a:solidFill>
                  <a:srgbClr val="FFFFFF"/>
                </a:solidFill>
                <a:effectLst>
                  <a:outerShdw blurRad="38100" dist="38100" dir="2700000" rotWithShape="0">
                    <a:srgbClr val="000000"/>
                  </a:outerShdw>
                </a:effectLst>
              </a:rPr>
              <a:t>Understanding Plastic Deformation in </a:t>
            </a:r>
            <a:r>
              <a:rPr sz="2000" b="1" dirty="0" smtClean="0">
                <a:solidFill>
                  <a:srgbClr val="FFFFFF"/>
                </a:solidFill>
                <a:effectLst>
                  <a:outerShdw blurRad="38100" dist="38100" dir="2700000" rotWithShape="0">
                    <a:srgbClr val="000000"/>
                  </a:outerShdw>
                </a:effectLst>
              </a:rPr>
              <a:t>Glasses </a:t>
            </a:r>
            <a:r>
              <a:rPr lang="en-US" sz="2000" b="1" dirty="0" smtClean="0">
                <a:solidFill>
                  <a:srgbClr val="FFFFFF"/>
                </a:solidFill>
                <a:effectLst>
                  <a:outerShdw blurRad="38100" dist="38100" dir="2700000" rotWithShape="0">
                    <a:srgbClr val="000000"/>
                  </a:outerShdw>
                </a:effectLst>
              </a:rPr>
              <a:t/>
            </a:r>
            <a:br>
              <a:rPr lang="en-US" sz="2000" b="1" dirty="0" smtClean="0">
                <a:solidFill>
                  <a:srgbClr val="FFFFFF"/>
                </a:solidFill>
                <a:effectLst>
                  <a:outerShdw blurRad="38100" dist="38100" dir="2700000" rotWithShape="0">
                    <a:srgbClr val="000000"/>
                  </a:outerShdw>
                </a:effectLst>
              </a:rPr>
            </a:br>
            <a:r>
              <a:rPr sz="2000" b="1" dirty="0" smtClean="0">
                <a:solidFill>
                  <a:srgbClr val="FFFFFF"/>
                </a:solidFill>
                <a:effectLst>
                  <a:outerShdw blurRad="38100" dist="38100" dir="2700000" rotWithShape="0">
                    <a:srgbClr val="000000"/>
                  </a:outerShdw>
                </a:effectLst>
              </a:rPr>
              <a:t>from </a:t>
            </a:r>
            <a:r>
              <a:rPr sz="2000" b="1" dirty="0">
                <a:solidFill>
                  <a:srgbClr val="FFFFFF"/>
                </a:solidFill>
                <a:effectLst>
                  <a:outerShdw blurRad="38100" dist="38100" dir="2700000" rotWithShape="0">
                    <a:srgbClr val="000000"/>
                  </a:outerShdw>
                </a:effectLst>
              </a:rPr>
              <a:t>Single-Soft-Spot Dynamics</a:t>
            </a:r>
            <a:br>
              <a:rPr sz="2000" b="1" dirty="0">
                <a:solidFill>
                  <a:srgbClr val="FFFFFF"/>
                </a:solidFill>
                <a:effectLst>
                  <a:outerShdw blurRad="38100" dist="38100" dir="2700000" rotWithShape="0">
                    <a:srgbClr val="000000"/>
                  </a:outerShdw>
                </a:effectLst>
              </a:rPr>
            </a:br>
            <a:r>
              <a:rPr sz="1100" b="1" dirty="0" smtClean="0">
                <a:solidFill>
                  <a:srgbClr val="FFFFFF"/>
                </a:solidFill>
                <a:effectLst>
                  <a:outerShdw blurRad="38100" dist="38100" dir="2700000" rotWithShape="0">
                    <a:srgbClr val="000000"/>
                  </a:outerShdw>
                </a:effectLst>
              </a:rPr>
              <a:t>Andrea </a:t>
            </a:r>
            <a:r>
              <a:rPr sz="1100" b="1" dirty="0">
                <a:solidFill>
                  <a:srgbClr val="FFFFFF"/>
                </a:solidFill>
                <a:effectLst>
                  <a:outerShdw blurRad="38100" dist="38100" dir="2700000" rotWithShape="0">
                    <a:srgbClr val="000000"/>
                  </a:outerShdw>
                </a:effectLst>
              </a:rPr>
              <a:t>J. </a:t>
            </a:r>
            <a:r>
              <a:rPr sz="1100" b="1" dirty="0" smtClean="0">
                <a:solidFill>
                  <a:srgbClr val="FFFFFF"/>
                </a:solidFill>
                <a:effectLst>
                  <a:outerShdw blurRad="38100" dist="38100" dir="2700000" rotWithShape="0">
                    <a:srgbClr val="000000"/>
                  </a:outerShdw>
                </a:effectLst>
              </a:rPr>
              <a:t>Liu</a:t>
            </a:r>
            <a:r>
              <a:rPr lang="en-US" sz="1100" b="1" dirty="0" smtClean="0">
                <a:solidFill>
                  <a:srgbClr val="FFFFFF"/>
                </a:solidFill>
                <a:effectLst>
                  <a:outerShdw blurRad="38100" dist="38100" dir="2700000" rotWithShape="0">
                    <a:srgbClr val="000000"/>
                  </a:outerShdw>
                </a:effectLst>
              </a:rPr>
              <a:t> (IRG 3)</a:t>
            </a:r>
            <a:r>
              <a:rPr sz="1100" b="1" dirty="0" smtClean="0">
                <a:solidFill>
                  <a:srgbClr val="FFFFFF"/>
                </a:solidFill>
                <a:effectLst>
                  <a:outerShdw blurRad="38100" dist="38100" dir="2700000" rotWithShape="0">
                    <a:srgbClr val="000000"/>
                  </a:outerShdw>
                </a:effectLst>
              </a:rPr>
              <a:t>, </a:t>
            </a:r>
            <a:r>
              <a:rPr sz="1100" b="1" dirty="0">
                <a:solidFill>
                  <a:srgbClr val="FFFFFF"/>
                </a:solidFill>
                <a:effectLst>
                  <a:outerShdw blurRad="38100" dist="38100" dir="2700000" rotWithShape="0">
                    <a:srgbClr val="000000"/>
                  </a:outerShdw>
                </a:effectLst>
              </a:rPr>
              <a:t>Robert A. </a:t>
            </a:r>
            <a:r>
              <a:rPr sz="1100" b="1" dirty="0" smtClean="0">
                <a:solidFill>
                  <a:srgbClr val="FFFFFF"/>
                </a:solidFill>
                <a:effectLst>
                  <a:outerShdw blurRad="38100" dist="38100" dir="2700000" rotWithShape="0">
                    <a:srgbClr val="000000"/>
                  </a:outerShdw>
                </a:effectLst>
              </a:rPr>
              <a:t>Riggleman</a:t>
            </a:r>
            <a:r>
              <a:rPr lang="en-US" sz="1100" b="1" dirty="0" smtClean="0">
                <a:solidFill>
                  <a:srgbClr val="FFFFFF"/>
                </a:solidFill>
                <a:effectLst>
                  <a:outerShdw blurRad="38100" dist="38100" dir="2700000" rotWithShape="0">
                    <a:srgbClr val="000000"/>
                  </a:outerShdw>
                </a:effectLst>
              </a:rPr>
              <a:t> </a:t>
            </a:r>
            <a:r>
              <a:rPr lang="en-US" sz="1100" b="1" smtClean="0">
                <a:solidFill>
                  <a:srgbClr val="FFFFFF"/>
                </a:solidFill>
                <a:effectLst>
                  <a:outerShdw blurRad="38100" dist="38100" dir="2700000" rotWithShape="0">
                    <a:srgbClr val="000000"/>
                  </a:outerShdw>
                </a:effectLst>
              </a:rPr>
              <a:t>(</a:t>
            </a:r>
            <a:r>
              <a:rPr lang="en-US" sz="1100" b="1" smtClean="0">
                <a:solidFill>
                  <a:srgbClr val="FFFFFF"/>
                </a:solidFill>
                <a:effectLst>
                  <a:outerShdw blurRad="38100" dist="38100" dir="2700000" rotWithShape="0">
                    <a:srgbClr val="000000"/>
                  </a:outerShdw>
                </a:effectLst>
              </a:rPr>
              <a:t>Seed 3)</a:t>
            </a:r>
            <a:endParaRPr sz="1100" b="1" dirty="0">
              <a:solidFill>
                <a:srgbClr val="FFFFFF"/>
              </a:solidFill>
              <a:effectLst>
                <a:outerShdw blurRad="38100" dist="38100" dir="2700000" rotWithShape="0">
                  <a:srgbClr val="000000"/>
                </a:outerShdw>
              </a:effectLst>
            </a:endParaRPr>
          </a:p>
        </p:txBody>
      </p:sp>
      <p:sp>
        <p:nvSpPr>
          <p:cNvPr id="47" name="Shape 47"/>
          <p:cNvSpPr/>
          <p:nvPr/>
        </p:nvSpPr>
        <p:spPr>
          <a:xfrm>
            <a:off x="5300803" y="4450993"/>
            <a:ext cx="3276600" cy="1492716"/>
          </a:xfrm>
          <a:prstGeom prst="rect">
            <a:avLst/>
          </a:prstGeom>
          <a:ln w="12700">
            <a:miter lim="400000"/>
          </a:ln>
          <a:extLst>
            <a:ext uri="{C572A759-6A51-4108-AA02-DFA0A04FC94B}">
              <ma14:wrappingTextBoxFlag xmlns="" xmlns:ma14="http://schemas.microsoft.com/office/mac/drawingml/2011/main" val="1"/>
            </a:ext>
          </a:extLst>
        </p:spPr>
        <p:txBody>
          <a:bodyPr wrap="square" lIns="45719" rIns="45719">
            <a:spAutoFit/>
          </a:bodyPr>
          <a:lstStyle>
            <a:lvl1pPr algn="just">
              <a:spcBef>
                <a:spcPts val="700"/>
              </a:spcBef>
              <a:defRPr sz="1300">
                <a:solidFill>
                  <a:srgbClr val="FFFFFF"/>
                </a:solidFill>
                <a:latin typeface="Times"/>
                <a:ea typeface="Times"/>
                <a:cs typeface="Times"/>
                <a:sym typeface="Times"/>
              </a:defRPr>
            </a:lvl1pPr>
          </a:lstStyle>
          <a:p>
            <a:pPr lvl="0" algn="l">
              <a:defRPr sz="1800">
                <a:solidFill>
                  <a:srgbClr val="000000"/>
                </a:solidFill>
              </a:defRPr>
            </a:pPr>
            <a:r>
              <a:rPr sz="1300" dirty="0">
                <a:solidFill>
                  <a:srgbClr val="FFFFFF"/>
                </a:solidFill>
              </a:rPr>
              <a:t>The particles in a two-dimensional simulated </a:t>
            </a:r>
            <a:r>
              <a:rPr sz="1300" dirty="0" smtClean="0">
                <a:solidFill>
                  <a:srgbClr val="FFFFFF"/>
                </a:solidFill>
              </a:rPr>
              <a:t>glass </a:t>
            </a:r>
            <a:r>
              <a:rPr sz="1300" dirty="0">
                <a:solidFill>
                  <a:srgbClr val="FFFFFF"/>
                </a:solidFill>
              </a:rPr>
              <a:t>as it is sheared. Particles are colored red according </a:t>
            </a:r>
            <a:r>
              <a:rPr lang="en-US" sz="1300" dirty="0" smtClean="0">
                <a:solidFill>
                  <a:srgbClr val="FFFFFF"/>
                </a:solidFill>
              </a:rPr>
              <a:t>the magnitude of their displacements, and p</a:t>
            </a:r>
            <a:r>
              <a:rPr sz="1300" dirty="0" smtClean="0">
                <a:solidFill>
                  <a:srgbClr val="FFFFFF"/>
                </a:solidFill>
              </a:rPr>
              <a:t>articles </a:t>
            </a:r>
            <a:r>
              <a:rPr sz="1300" dirty="0">
                <a:solidFill>
                  <a:srgbClr val="FFFFFF"/>
                </a:solidFill>
              </a:rPr>
              <a:t>outlined in black </a:t>
            </a:r>
            <a:r>
              <a:rPr sz="1300" dirty="0" smtClean="0">
                <a:solidFill>
                  <a:srgbClr val="FFFFFF"/>
                </a:solidFill>
              </a:rPr>
              <a:t>are</a:t>
            </a:r>
            <a:r>
              <a:rPr lang="en-US" sz="1300" dirty="0" smtClean="0">
                <a:solidFill>
                  <a:srgbClr val="FFFFFF"/>
                </a:solidFill>
              </a:rPr>
              <a:t> predicted as soft (likely to rearrange under shear)</a:t>
            </a:r>
            <a:r>
              <a:rPr sz="1300" dirty="0" smtClean="0">
                <a:solidFill>
                  <a:srgbClr val="FFFFFF"/>
                </a:solidFill>
              </a:rPr>
              <a:t>. </a:t>
            </a:r>
            <a:r>
              <a:rPr sz="1300" dirty="0">
                <a:solidFill>
                  <a:srgbClr val="FFFFFF"/>
                </a:solidFill>
              </a:rPr>
              <a:t>Approximately 70% of </a:t>
            </a:r>
            <a:r>
              <a:rPr sz="1300" dirty="0" smtClean="0">
                <a:solidFill>
                  <a:srgbClr val="FFFFFF"/>
                </a:solidFill>
              </a:rPr>
              <a:t>rearrangements</a:t>
            </a:r>
            <a:r>
              <a:rPr lang="en-US" sz="1300" dirty="0" smtClean="0">
                <a:solidFill>
                  <a:srgbClr val="FFFFFF"/>
                </a:solidFill>
              </a:rPr>
              <a:t/>
            </a:r>
            <a:br>
              <a:rPr lang="en-US" sz="1300" dirty="0" smtClean="0">
                <a:solidFill>
                  <a:srgbClr val="FFFFFF"/>
                </a:solidFill>
              </a:rPr>
            </a:br>
            <a:r>
              <a:rPr sz="1300" dirty="0" smtClean="0">
                <a:solidFill>
                  <a:srgbClr val="FFFFFF"/>
                </a:solidFill>
              </a:rPr>
              <a:t>occur </a:t>
            </a:r>
            <a:r>
              <a:rPr sz="1300" dirty="0">
                <a:solidFill>
                  <a:srgbClr val="FFFFFF"/>
                </a:solidFill>
              </a:rPr>
              <a:t>at soft particles.</a:t>
            </a:r>
          </a:p>
        </p:txBody>
      </p:sp>
      <p:sp>
        <p:nvSpPr>
          <p:cNvPr id="48" name="Shape 48"/>
          <p:cNvSpPr/>
          <p:nvPr/>
        </p:nvSpPr>
        <p:spPr>
          <a:xfrm>
            <a:off x="5318125" y="1143000"/>
            <a:ext cx="3200400" cy="3200400"/>
          </a:xfrm>
          <a:prstGeom prst="rect">
            <a:avLst/>
          </a:prstGeom>
          <a:solidFill>
            <a:srgbClr val="FFFFFF"/>
          </a:solidFill>
          <a:ln w="38100">
            <a:solidFill>
              <a:srgbClr val="FFFFFF"/>
            </a:solidFill>
          </a:ln>
          <a:effectLst>
            <a:outerShdw blurRad="38100" dist="20000" dir="5400000" rotWithShape="0">
              <a:srgbClr val="000000">
                <a:alpha val="38000"/>
              </a:srgbClr>
            </a:outerShdw>
          </a:effectLst>
        </p:spPr>
        <p:txBody>
          <a:bodyPr lIns="45719" rIns="45719" anchor="ctr"/>
          <a:lstStyle/>
          <a:p>
            <a:pPr lvl="0">
              <a:defRPr>
                <a:solidFill>
                  <a:srgbClr val="FFFFFF"/>
                </a:solidFill>
              </a:defRPr>
            </a:pPr>
            <a:endParaRPr/>
          </a:p>
        </p:txBody>
      </p:sp>
      <p:pic>
        <p:nvPicPr>
          <p:cNvPr id="49" name="image3.png" descr="nsf4c"/>
          <p:cNvPicPr/>
          <p:nvPr/>
        </p:nvPicPr>
        <p:blipFill>
          <a:blip r:embed="rId3">
            <a:extLst/>
          </a:blip>
          <a:stretch>
            <a:fillRect/>
          </a:stretch>
        </p:blipFill>
        <p:spPr>
          <a:xfrm>
            <a:off x="8153400" y="5457744"/>
            <a:ext cx="838200" cy="838200"/>
          </a:xfrm>
          <a:prstGeom prst="rect">
            <a:avLst/>
          </a:prstGeom>
          <a:ln w="12700">
            <a:miter lim="400000"/>
          </a:ln>
        </p:spPr>
      </p:pic>
      <p:pic>
        <p:nvPicPr>
          <p:cNvPr id="50" name="pasted-image.pdf"/>
          <p:cNvPicPr/>
          <p:nvPr/>
        </p:nvPicPr>
        <p:blipFill>
          <a:blip r:embed="rId4">
            <a:extLst/>
          </a:blip>
          <a:srcRect/>
          <a:stretch>
            <a:fillRect/>
          </a:stretch>
        </p:blipFill>
        <p:spPr>
          <a:xfrm>
            <a:off x="5318125" y="1127176"/>
            <a:ext cx="3200400" cy="3232048"/>
          </a:xfrm>
          <a:prstGeom prst="rect">
            <a:avLst/>
          </a:prstGeom>
          <a:ln w="12700">
            <a:miter lim="400000"/>
          </a:ln>
        </p:spPr>
      </p:pic>
      <p:sp>
        <p:nvSpPr>
          <p:cNvPr id="51" name="Shape 51"/>
          <p:cNvSpPr/>
          <p:nvPr/>
        </p:nvSpPr>
        <p:spPr>
          <a:xfrm>
            <a:off x="1367073" y="6144709"/>
            <a:ext cx="6458045" cy="18466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p>
            <a:pPr lvl="0"/>
            <a:r>
              <a:rPr sz="1200" dirty="0">
                <a:solidFill>
                  <a:srgbClr val="FFFFFF"/>
                </a:solidFill>
                <a:latin typeface="Times New Roman" panose="02020603050405020304" pitchFamily="18" charset="0"/>
                <a:cs typeface="Times New Roman" panose="02020603050405020304" pitchFamily="18" charset="0"/>
              </a:rPr>
              <a:t>SS </a:t>
            </a:r>
            <a:r>
              <a:rPr sz="1200" dirty="0" err="1">
                <a:solidFill>
                  <a:srgbClr val="FFFFFF"/>
                </a:solidFill>
                <a:latin typeface="Times New Roman" panose="02020603050405020304" pitchFamily="18" charset="0"/>
                <a:cs typeface="Times New Roman" panose="02020603050405020304" pitchFamily="18" charset="0"/>
              </a:rPr>
              <a:t>Schoenholz</a:t>
            </a:r>
            <a:r>
              <a:rPr sz="1200" dirty="0">
                <a:solidFill>
                  <a:srgbClr val="FFFFFF"/>
                </a:solidFill>
                <a:latin typeface="Times New Roman" panose="02020603050405020304" pitchFamily="18" charset="0"/>
                <a:cs typeface="Times New Roman" panose="02020603050405020304" pitchFamily="18" charset="0"/>
              </a:rPr>
              <a:t>, AJ Liu, RA </a:t>
            </a:r>
            <a:r>
              <a:rPr sz="1200" dirty="0" err="1">
                <a:solidFill>
                  <a:srgbClr val="FFFFFF"/>
                </a:solidFill>
                <a:latin typeface="Times New Roman" panose="02020603050405020304" pitchFamily="18" charset="0"/>
                <a:cs typeface="Times New Roman" panose="02020603050405020304" pitchFamily="18" charset="0"/>
              </a:rPr>
              <a:t>Riggleman</a:t>
            </a:r>
            <a:r>
              <a:rPr sz="1200" dirty="0">
                <a:solidFill>
                  <a:srgbClr val="FFFFFF"/>
                </a:solidFill>
                <a:latin typeface="Times New Roman" panose="02020603050405020304" pitchFamily="18" charset="0"/>
                <a:cs typeface="Times New Roman" panose="02020603050405020304" pitchFamily="18" charset="0"/>
              </a:rPr>
              <a:t>, J </a:t>
            </a:r>
            <a:r>
              <a:rPr sz="1200" dirty="0" err="1">
                <a:solidFill>
                  <a:srgbClr val="FFFFFF"/>
                </a:solidFill>
                <a:latin typeface="Times New Roman" panose="02020603050405020304" pitchFamily="18" charset="0"/>
                <a:cs typeface="Times New Roman" panose="02020603050405020304" pitchFamily="18" charset="0"/>
              </a:rPr>
              <a:t>Rottler</a:t>
            </a:r>
            <a:r>
              <a:rPr sz="1200" dirty="0">
                <a:solidFill>
                  <a:srgbClr val="FFFFFF"/>
                </a:solidFill>
                <a:latin typeface="Times New Roman" panose="02020603050405020304" pitchFamily="18" charset="0"/>
                <a:cs typeface="Times New Roman" panose="02020603050405020304" pitchFamily="18" charset="0"/>
              </a:rPr>
              <a:t>,</a:t>
            </a:r>
            <a:r>
              <a:rPr sz="1200" i="1" dirty="0">
                <a:solidFill>
                  <a:srgbClr val="FFFFFF"/>
                </a:solidFill>
                <a:latin typeface="Times New Roman" panose="02020603050405020304" pitchFamily="18" charset="0"/>
                <a:cs typeface="Times New Roman" panose="02020603050405020304" pitchFamily="18" charset="0"/>
              </a:rPr>
              <a:t> Physical Review X </a:t>
            </a:r>
            <a:r>
              <a:rPr sz="1200" b="1" dirty="0">
                <a:solidFill>
                  <a:srgbClr val="FFFFFF"/>
                </a:solidFill>
                <a:latin typeface="Times New Roman" panose="02020603050405020304" pitchFamily="18" charset="0"/>
                <a:cs typeface="Times New Roman" panose="02020603050405020304" pitchFamily="18" charset="0"/>
              </a:rPr>
              <a:t>4</a:t>
            </a:r>
            <a:r>
              <a:rPr sz="1200" dirty="0">
                <a:solidFill>
                  <a:srgbClr val="FFFFFF"/>
                </a:solidFill>
                <a:latin typeface="Times New Roman" panose="02020603050405020304" pitchFamily="18" charset="0"/>
                <a:cs typeface="Times New Roman" panose="02020603050405020304" pitchFamily="18" charset="0"/>
              </a:rPr>
              <a:t>, 031014 (2014).</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BBE0E3"/>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BBE0E3"/>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TotalTime>
  <Words>286</Words>
  <Application>Microsoft Office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Helvetica Neue</vt:lpstr>
      <vt:lpstr>Times</vt:lpstr>
      <vt:lpstr>Times New Roman</vt:lpstr>
      <vt:lpstr>Default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felice</cp:lastModifiedBy>
  <cp:revision>6</cp:revision>
  <dcterms:created xsi:type="dcterms:W3CDTF">2015-01-28T17:28:12Z</dcterms:created>
  <dcterms:modified xsi:type="dcterms:W3CDTF">2015-03-31T18:16:22Z</dcterms:modified>
</cp:coreProperties>
</file>