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8686800" cy="6400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  <a:srgbClr val="ABF3C3"/>
    <a:srgbClr val="CCCCFF"/>
    <a:srgbClr val="FFFF00"/>
    <a:srgbClr val="FFCC00"/>
    <a:srgbClr val="3366FF"/>
    <a:srgbClr val="3399FF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6" autoAdjust="0"/>
  </p:normalViewPr>
  <p:slideViewPr>
    <p:cSldViewPr>
      <p:cViewPr>
        <p:scale>
          <a:sx n="100" d="100"/>
          <a:sy n="100" d="100"/>
        </p:scale>
        <p:origin x="-98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763850" cy="3205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920797" y="0"/>
            <a:ext cx="3763850" cy="3205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637ED-31AA-4DBF-AB05-340520F11C34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079123"/>
            <a:ext cx="3763850" cy="3205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920797" y="6079123"/>
            <a:ext cx="3763850" cy="3205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C3F45-56AE-4A89-88A4-F8DFD7402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763850" cy="32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defTabSz="862013">
              <a:defRPr sz="11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920797" y="0"/>
            <a:ext cx="3763850" cy="32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43200" y="479425"/>
            <a:ext cx="3200400" cy="2400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68250" y="3040147"/>
            <a:ext cx="6950302" cy="2881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079123"/>
            <a:ext cx="3763850" cy="32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defTabSz="862013">
              <a:defRPr sz="11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20797" y="6079123"/>
            <a:ext cx="3763850" cy="32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F0E0C882-82A2-4AE6-A45E-9CDD6A74B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5279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47041B-D35B-B644-B7A2-3A8687FC21FA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>
              <a:latin typeface="Arial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182F7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587375" y="6553200"/>
            <a:ext cx="8556625" cy="271463"/>
          </a:xfrm>
          <a:prstGeom prst="rect">
            <a:avLst/>
          </a:prstGeom>
          <a:gradFill rotWithShape="0">
            <a:gsLst>
              <a:gs pos="0">
                <a:srgbClr val="573B9D"/>
              </a:gs>
              <a:gs pos="100000">
                <a:srgbClr val="00005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0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" rIns="91440" bIns="9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14" descr="lrsm_footer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16625"/>
            <a:ext cx="1752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5" descr="PENN_MRSEC_logo"/>
          <p:cNvPicPr>
            <a:picLocks noChangeAspect="1" noChangeArrowheads="1"/>
          </p:cNvPicPr>
          <p:nvPr userDrawn="1"/>
        </p:nvPicPr>
        <p:blipFill>
          <a:blip r:embed="rId14" cstate="print">
            <a:lum contrast="-12000"/>
          </a:blip>
          <a:srcRect/>
          <a:stretch>
            <a:fillRect/>
          </a:stretch>
        </p:blipFill>
        <p:spPr bwMode="auto">
          <a:xfrm>
            <a:off x="7543800" y="6324600"/>
            <a:ext cx="15097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-83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-8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-83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83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133600" y="6400800"/>
            <a:ext cx="4876800" cy="307777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Support: </a:t>
            </a:r>
            <a:r>
              <a:rPr lang="en-US" sz="1400" b="1" dirty="0" smtClean="0">
                <a:solidFill>
                  <a:schemeClr val="bg1"/>
                </a:solidFill>
              </a:rPr>
              <a:t>Primary </a:t>
            </a:r>
            <a:r>
              <a:rPr lang="en-US" sz="1400" b="1" dirty="0">
                <a:solidFill>
                  <a:schemeClr val="bg1"/>
                </a:solidFill>
              </a:rPr>
              <a:t>NSF MRSEC </a:t>
            </a:r>
            <a:r>
              <a:rPr lang="en-US" sz="1400" b="1" dirty="0" smtClean="0">
                <a:solidFill>
                  <a:schemeClr val="bg1"/>
                </a:solidFill>
              </a:rPr>
              <a:t>DMR-11-20901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2051" name="Picture 4" descr="nsf4c"/>
          <p:cNvPicPr>
            <a:picLocks noChangeAspect="1" noChangeArrowheads="1"/>
          </p:cNvPicPr>
          <p:nvPr/>
        </p:nvPicPr>
        <p:blipFill>
          <a:blip r:embed="rId3" cstate="print">
            <a:lum contrast="24000"/>
          </a:blip>
          <a:srcRect/>
          <a:stretch>
            <a:fillRect/>
          </a:stretch>
        </p:blipFill>
        <p:spPr bwMode="auto">
          <a:xfrm>
            <a:off x="8153400" y="5410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4953001" y="838200"/>
            <a:ext cx="3962399" cy="23622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5029200" y="2800290"/>
            <a:ext cx="3810000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Larry Hough</a:t>
            </a:r>
            <a:r>
              <a:rPr lang="en-US" sz="1000" dirty="0" smtClean="0">
                <a:solidFill>
                  <a:schemeClr val="bg1"/>
                </a:solidFill>
              </a:rPr>
              <a:t>, </a:t>
            </a:r>
            <a:r>
              <a:rPr lang="en-US" sz="1000" dirty="0" err="1" smtClean="0">
                <a:solidFill>
                  <a:schemeClr val="bg1"/>
                </a:solidFill>
              </a:rPr>
              <a:t>Rhodia</a:t>
            </a:r>
            <a:r>
              <a:rPr lang="en-US" sz="1000" dirty="0" smtClean="0">
                <a:solidFill>
                  <a:schemeClr val="bg1"/>
                </a:solidFill>
              </a:rPr>
              <a:t> Inc.</a:t>
            </a:r>
            <a:br>
              <a:rPr lang="en-US" sz="1000" dirty="0" smtClean="0">
                <a:solidFill>
                  <a:schemeClr val="bg1"/>
                </a:solidFill>
              </a:rPr>
            </a:br>
            <a:r>
              <a:rPr lang="en-US" sz="900" dirty="0" smtClean="0">
                <a:solidFill>
                  <a:schemeClr val="bg1"/>
                </a:solidFill>
              </a:rPr>
              <a:t>“Future Water Shortages: Resolution through Science and Technology”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055" name="TextBox 55"/>
          <p:cNvSpPr txBox="1">
            <a:spLocks noChangeArrowheads="1"/>
          </p:cNvSpPr>
          <p:nvPr/>
        </p:nvSpPr>
        <p:spPr bwMode="auto">
          <a:xfrm>
            <a:off x="784225" y="4695825"/>
            <a:ext cx="21097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5095875" y="952199"/>
            <a:ext cx="3752850" cy="1857676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</a:endParaRPr>
          </a:p>
        </p:txBody>
      </p:sp>
      <p:sp>
        <p:nvSpPr>
          <p:cNvPr id="2082" name="Rectangle 8"/>
          <p:cNvSpPr>
            <a:spLocks noChangeArrowheads="1"/>
          </p:cNvSpPr>
          <p:nvPr/>
        </p:nvSpPr>
        <p:spPr bwMode="auto">
          <a:xfrm>
            <a:off x="152400" y="1121003"/>
            <a:ext cx="4572000" cy="446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1400" b="1" dirty="0" smtClean="0">
                <a:solidFill>
                  <a:srgbClr val="FFFFFF"/>
                </a:solidFill>
                <a:latin typeface="Arial"/>
                <a:cs typeface="Arial"/>
              </a:rPr>
              <a:t>The LRSM Science Café’s inform the general public about materials-related scientific topics and their impact. They are arranged to take place in a convivial, bar/restaurant setting where people can congregate, have dinner or refreshments before a talk by an expert, and then have time to discuss the topic either during or after the talk. We host two Cafés every month during the school year; one in Wilmington, DE and one in Philadelphia, PA. Recent topics have included fuel cells, energy storage, carbon </a:t>
            </a:r>
            <a:r>
              <a:rPr lang="en-US" sz="1400" b="1" dirty="0" err="1" smtClean="0">
                <a:solidFill>
                  <a:srgbClr val="FFFFFF"/>
                </a:solidFill>
                <a:latin typeface="Arial"/>
                <a:cs typeface="Arial"/>
              </a:rPr>
              <a:t>nanotube</a:t>
            </a:r>
            <a:r>
              <a:rPr lang="en-US" sz="1400" b="1" dirty="0" smtClean="0">
                <a:solidFill>
                  <a:srgbClr val="FFFFFF"/>
                </a:solidFill>
                <a:latin typeface="Arial"/>
                <a:cs typeface="Arial"/>
              </a:rPr>
              <a:t> technology, solar energy, and liquid crystals displays (see 2012-13 flyer and photograph of talk at the World Café Live, Philadelphia).  Most speakers have come from Penn. Attendance averages 40-50 people who come from all walks of life. To date, almost 40 Cafés have been held.</a:t>
            </a: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87957"/>
            <a:ext cx="9144000" cy="633938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9144" bIns="9144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LRSM Science Cafés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Andrew R.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McGhie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Mark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Licurse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and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Arjun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G.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Yodh</a:t>
            </a:r>
            <a:endParaRPr lang="en-US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26" name="Picture 2" descr="C:\ALL WORK\ALL PENN\LRSM\Ann_Report_2.13\SciCafe_2.13.13_DSC07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8848" y="914400"/>
            <a:ext cx="3743202" cy="18288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lum bright="-10000" contrast="30000"/>
          </a:blip>
          <a:srcRect l="2327" t="993" r="2167" b="744"/>
          <a:stretch>
            <a:fillRect/>
          </a:stretch>
        </p:blipFill>
        <p:spPr bwMode="auto">
          <a:xfrm>
            <a:off x="5105400" y="3276600"/>
            <a:ext cx="223260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ALL WORK\ALL PENN\LRSM\pubs\Science_Cafe_2012\LRSMScienceWorldCafeLive.jpg"/>
          <p:cNvPicPr>
            <a:picLocks noChangeAspect="1" noChangeArrowheads="1"/>
          </p:cNvPicPr>
          <p:nvPr/>
        </p:nvPicPr>
        <p:blipFill>
          <a:blip r:embed="rId6" cstate="print">
            <a:lum contrast="20000"/>
          </a:blip>
          <a:srcRect r="45347"/>
          <a:stretch>
            <a:fillRect/>
          </a:stretch>
        </p:blipFill>
        <p:spPr bwMode="auto">
          <a:xfrm>
            <a:off x="7495835" y="3657600"/>
            <a:ext cx="1402102" cy="1185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779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149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DOROTHEA COLEMAN</dc:creator>
  <cp:lastModifiedBy>Felice Macera</cp:lastModifiedBy>
  <cp:revision>168</cp:revision>
  <dcterms:created xsi:type="dcterms:W3CDTF">2008-05-07T14:22:50Z</dcterms:created>
  <dcterms:modified xsi:type="dcterms:W3CDTF">2013-02-28T17:31:52Z</dcterms:modified>
</cp:coreProperties>
</file>