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5"/>
  </p:notesMasterIdLst>
  <p:handoutMasterIdLst>
    <p:handoutMasterId r:id="rId6"/>
  </p:handoutMasterIdLst>
  <p:sldIdLst>
    <p:sldId id="387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0427B-5887-4475-B5CD-D28B1FDFE778}" v="17" dt="2024-05-13T14:47:36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1" autoAdjust="0"/>
    <p:restoredTop sz="85808" autoAdjust="0"/>
  </p:normalViewPr>
  <p:slideViewPr>
    <p:cSldViewPr snapToGrid="0" snapToObjects="1">
      <p:cViewPr varScale="1">
        <p:scale>
          <a:sx n="66" d="100"/>
          <a:sy n="66" d="100"/>
        </p:scale>
        <p:origin x="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Enter citation and DOI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RSEC student explaining the details of a hands-on experiment in the lab">
            <a:extLst>
              <a:ext uri="{FF2B5EF4-FFF2-40B4-BE49-F238E27FC236}">
                <a16:creationId xmlns:a16="http://schemas.microsoft.com/office/drawing/2014/main" id="{C222A8B6-5F72-D35B-B811-CD0F860E6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4" r="4406"/>
          <a:stretch/>
        </p:blipFill>
        <p:spPr>
          <a:xfrm>
            <a:off x="6249249" y="1396445"/>
            <a:ext cx="5248703" cy="39605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Penn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DMR-2309043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622122" y="845156"/>
            <a:ext cx="574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Mark Licurse &amp; Ashley Wallace, University of Pennsylvania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6" y="1470463"/>
            <a:ext cx="537974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Experimenta con PREM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 a two-week hands-on research program for high school students run annually at the University of Puerto Rico (UPR) Humacao &amp;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Cayey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campuses. It remains a core program for the UPR-Penn PREM program with a history of attracting talented and motivated high school students to materials research; since its inception in 2005, 100% of students have graduated from high school and 78% pursue STEM after.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year, 38 students (29 women, 100% URM) participated in the program from June 6-16 (2023). Penn graduate students Adriana Santiago-Ruiz (pictured in the photo - former </a:t>
            </a:r>
            <a:r>
              <a:rPr lang="en-US" sz="16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Experimenta con PREM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program participant and MRSEC REU student), and Karen Acosta, traveled to Puerto Rico to conduct workshops on Exploring Evolving Nanotechnologies.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131" y="1327751"/>
            <a:ext cx="5398352" cy="4668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55105D62-7ECE-4D42-BE83-762510E2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249" y="5365777"/>
            <a:ext cx="4987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MRSEC graduate student Adriana Santiago-Ruiz explaining the details of a hands-on experiment done during an "Exploring Evolving Nanotechnologies" workshop at </a:t>
            </a:r>
            <a:r>
              <a:rPr lang="en-US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Experimenta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 PREM.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6333CEA9DAB48A70A400D82EC208D" ma:contentTypeVersion="18" ma:contentTypeDescription="Create a new document." ma:contentTypeScope="" ma:versionID="d3f461112a8c169e4674c39a4d0bcdf4">
  <xsd:schema xmlns:xsd="http://www.w3.org/2001/XMLSchema" xmlns:xs="http://www.w3.org/2001/XMLSchema" xmlns:p="http://schemas.microsoft.com/office/2006/metadata/properties" xmlns:ns2="56adf694-15e9-4d71-8e50-50117366a586" xmlns:ns3="116ee817-c198-43a2-9f4d-5f1562156b4a" targetNamespace="http://schemas.microsoft.com/office/2006/metadata/properties" ma:root="true" ma:fieldsID="2209be6e2faf24265a3b917de7ab5ab6" ns2:_="" ns3:_="">
    <xsd:import namespace="56adf694-15e9-4d71-8e50-50117366a586"/>
    <xsd:import namespace="116ee817-c198-43a2-9f4d-5f1562156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df694-15e9-4d71-8e50-50117366a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d41a5f-cbfb-4323-98af-06a6a0c01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ee817-c198-43a2-9f4d-5f1562156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a23386-4d6a-4ef3-810b-19358b93ac17}" ma:internalName="TaxCatchAll" ma:showField="CatchAllData" ma:web="116ee817-c198-43a2-9f4d-5f156215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6D9ED-9D66-493E-9EC4-D5B88CA13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df694-15e9-4d71-8e50-50117366a586"/>
    <ds:schemaRef ds:uri="116ee817-c198-43a2-9f4d-5f1562156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5F8E40-A8D4-4CCE-A217-1987BC392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4208</TotalTime>
  <Words>239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Macera, Felice</cp:lastModifiedBy>
  <cp:revision>274</cp:revision>
  <cp:lastPrinted>2018-03-20T12:31:18Z</cp:lastPrinted>
  <dcterms:created xsi:type="dcterms:W3CDTF">2017-10-05T17:34:54Z</dcterms:created>
  <dcterms:modified xsi:type="dcterms:W3CDTF">2024-05-15T13:38:31Z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