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85781" autoAdjust="0"/>
  </p:normalViewPr>
  <p:slideViewPr>
    <p:cSldViewPr snapToGrid="0" snapToObjects="1">
      <p:cViewPr varScale="1">
        <p:scale>
          <a:sx n="96" d="100"/>
          <a:sy n="96" d="100"/>
        </p:scale>
        <p:origin x="1296" y="72"/>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3/6/2025</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dirty="0">
                <a:solidFill>
                  <a:schemeClr val="tx1"/>
                </a:solidFill>
                <a:latin typeface="+mn-lt"/>
              </a:rPr>
              <a:t>CDCM engaged with the Artist Virginia L Montgomery to bridge the gap between center research and the general public through the creation of a mobile and video that showcases center research in a creative and accessible way. During her residency, Virginia was embedded in a CDCM lab and interacted with faculty and graduate students to first understand some of the research and add her outside artist perspective to their work. She hosted two artist talks while at CDCM to engage the center with her work and share about the pieces she developed for CDCM Artist in Residency program.</a:t>
            </a: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dirty="0">
                <a:solidFill>
                  <a:schemeClr val="tx1"/>
                </a:solidFill>
                <a:latin typeface="+mn-lt"/>
              </a:rPr>
              <a:t>The mobile and QR code for her video hangs in a highly visible and high traffic area in the flagship engineering building on the UT Austin campus. Thousands of people will walk past it each year and the mobile was designed for viewer interaction. In addition to faculty, staff and students, the Engineering Education and Research building hosts school groups and large conferences with non-science participants. </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Center, and how does it help it achieve its goals? </a:t>
            </a:r>
            <a:r>
              <a:rPr lang="en-US" sz="1200" dirty="0">
                <a:solidFill>
                  <a:schemeClr val="tx1"/>
                </a:solidFill>
                <a:latin typeface="+mn-lt"/>
              </a:rPr>
              <a:t>One of the goals of CDCM is to engage a broad audience and create a community of practice whereby the general public can interact with the work of the Center. The Artist in Residence program create opportunities for the general public to interact with the research of the center in accessible and interesting 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sz="1200" b="0" dirty="0">
                <a:solidFill>
                  <a:schemeClr val="tx1"/>
                </a:solidFill>
                <a:latin typeface="+mn-lt"/>
              </a:rPr>
              <a:t>The artwork hangs in the Engineering Education and Research Building on the UT Austin Campus and her work is also highlighted on the CDCM Artist in Residence webpage.</a:t>
            </a: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hyperlink" Target="https://mrsec.utexas.edu/education-outreach/artssciences-collaborative-model"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irginia wearing safety googles in a laboratory using a piece of equipment.">
            <a:extLst>
              <a:ext uri="{FF2B5EF4-FFF2-40B4-BE49-F238E27FC236}">
                <a16:creationId xmlns:a16="http://schemas.microsoft.com/office/drawing/2014/main" id="{A9696296-B0FB-68BD-E107-4DA399E28C78}"/>
              </a:ext>
            </a:extLst>
          </p:cNvPr>
          <p:cNvPicPr>
            <a:picLocks noChangeAspect="1"/>
          </p:cNvPicPr>
          <p:nvPr/>
        </p:nvPicPr>
        <p:blipFill>
          <a:blip r:embed="rId3"/>
          <a:srcRect l="23529" b="3739"/>
          <a:stretch/>
        </p:blipFill>
        <p:spPr>
          <a:xfrm>
            <a:off x="9850165" y="2314520"/>
            <a:ext cx="1753794" cy="1239918"/>
          </a:xfrm>
          <a:prstGeom prst="rect">
            <a:avLst/>
          </a:prstGeom>
        </p:spPr>
      </p:pic>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err="1">
                <a:solidFill>
                  <a:srgbClr val="C00000"/>
                </a:solidFill>
                <a:latin typeface="Arial" panose="020B0604020202020204" pitchFamily="34" charset="0"/>
                <a:cs typeface="Arial" panose="020B0604020202020204" pitchFamily="34" charset="0"/>
              </a:rPr>
              <a:t>Arts+Sciences</a:t>
            </a:r>
            <a:r>
              <a:rPr lang="en-US" sz="2000" b="1" dirty="0">
                <a:solidFill>
                  <a:srgbClr val="C00000"/>
                </a:solidFill>
                <a:latin typeface="Arial" panose="020B0604020202020204" pitchFamily="34" charset="0"/>
                <a:cs typeface="Arial" panose="020B0604020202020204" pitchFamily="34" charset="0"/>
              </a:rPr>
              <a:t>: A Collaborative Model</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t>
            </a:r>
            <a:r>
              <a:rPr lang="en-US" sz="1400" b="1" i="1" dirty="0">
                <a:latin typeface="Arial" panose="020B0604020202020204" pitchFamily="34" charset="0"/>
                <a:cs typeface="Arial" panose="020B0604020202020204" pitchFamily="34" charset="0"/>
              </a:rPr>
              <a:t>Enter Institution</a:t>
            </a:r>
            <a:r>
              <a:rPr lang="en-US" sz="1400" b="1" dirty="0">
                <a:latin typeface="Arial" panose="020B0604020202020204" pitchFamily="34" charset="0"/>
                <a:cs typeface="Arial" panose="020B0604020202020204" pitchFamily="34" charset="0"/>
              </a:rPr>
              <a:t>) MRSEC </a:t>
            </a:r>
          </a:p>
          <a:p>
            <a:r>
              <a:rPr lang="en-US" sz="1400" b="1" dirty="0">
                <a:latin typeface="Arial" panose="020B0604020202020204" pitchFamily="34" charset="0"/>
                <a:cs typeface="Arial" panose="020B0604020202020204" pitchFamily="34" charset="0"/>
              </a:rPr>
              <a:t>DMR-2308817</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134875" y="835236"/>
            <a:ext cx="713471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Virginia L. Montgomery, Artist in Residence &amp; Risa Hartman, UT Austin </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289348" y="1196835"/>
            <a:ext cx="446743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1200"/>
              </a:spcBef>
            </a:pPr>
            <a:r>
              <a:rPr lang="en-US" sz="1400" dirty="0">
                <a:solidFill>
                  <a:srgbClr val="333F48"/>
                </a:solidFill>
              </a:rPr>
              <a:t>The artist residency program at the Center for Dynamics and Control of Materials enables artists to work with CDCM faculty to create contemporary art installations that demonstrate emerging science and technology, bringing fundamental concepts in science to the public in very tangible, engaging ways.</a:t>
            </a:r>
          </a:p>
          <a:p>
            <a:pPr eaLnBrk="1" hangingPunct="1"/>
            <a:endParaRPr lang="en-US" sz="1400" dirty="0">
              <a:solidFill>
                <a:srgbClr val="333F48"/>
              </a:solidFill>
            </a:endParaRPr>
          </a:p>
          <a:p>
            <a:pPr eaLnBrk="1" hangingPunct="1"/>
            <a:r>
              <a:rPr lang="en-US" sz="1400" dirty="0">
                <a:solidFill>
                  <a:srgbClr val="333F48"/>
                </a:solidFill>
              </a:rPr>
              <a:t>Virginia Lee Montgomery was funded as the CDCM Artist in Residence during 2024. She works with video, sculpture, performance, and sound and her artwork is a practice of metaphysics, latently autobiographical, often with a feminist impulse. Virginia was embedded in Prof. Brian </a:t>
            </a:r>
            <a:r>
              <a:rPr lang="en-US" sz="1400" dirty="0" err="1">
                <a:solidFill>
                  <a:srgbClr val="333F48"/>
                </a:solidFill>
              </a:rPr>
              <a:t>Korgel’s</a:t>
            </a:r>
            <a:r>
              <a:rPr lang="en-US" sz="1400" dirty="0">
                <a:solidFill>
                  <a:srgbClr val="333F48"/>
                </a:solidFill>
              </a:rPr>
              <a:t> lab studying quantum dots and hosted two artist talks while at CDCM. She produced a hanging mobile and video showcasing CDCM research. The mobile hangs in one of the main common areas at the Engineering Education and Research Building at the University of Texas at Austin with a QR code linked to her video that hangs beside the mobile. The video is also hosted on the CDCM website: </a:t>
            </a:r>
            <a:r>
              <a:rPr lang="en-US" sz="1400" dirty="0">
                <a:solidFill>
                  <a:srgbClr val="333F48"/>
                </a:solidFill>
                <a:hlinkClick r:id="rId4"/>
              </a:rPr>
              <a:t>https://mrsec.utexas.edu/education-outreach/artssciences-collaborative-model</a:t>
            </a:r>
            <a:r>
              <a:rPr lang="en-US" sz="1400" dirty="0">
                <a:solidFill>
                  <a:srgbClr val="333F48"/>
                </a:solidFill>
              </a:rPr>
              <a:t> </a:t>
            </a:r>
          </a:p>
        </p:txBody>
      </p:sp>
      <p:sp>
        <p:nvSpPr>
          <p:cNvPr id="12" name="Text Box 34">
            <a:extLst>
              <a:ext uri="{FF2B5EF4-FFF2-40B4-BE49-F238E27FC236}">
                <a16:creationId xmlns:a16="http://schemas.microsoft.com/office/drawing/2014/main" id="{CE6048A3-AEC8-2F76-073A-A6282D051B35}"/>
              </a:ext>
            </a:extLst>
          </p:cNvPr>
          <p:cNvSpPr txBox="1">
            <a:spLocks noChangeArrowheads="1"/>
          </p:cNvSpPr>
          <p:nvPr/>
        </p:nvSpPr>
        <p:spPr bwMode="auto">
          <a:xfrm>
            <a:off x="6941783" y="2145168"/>
            <a:ext cx="38278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n-US" sz="1400" i="1" dirty="0"/>
          </a:p>
          <a:p>
            <a:pPr algn="just" eaLnBrk="1" hangingPunct="1"/>
            <a:endParaRPr lang="en-US" sz="1400" i="1" dirty="0"/>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5134875" y="1603856"/>
            <a:ext cx="6695481"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5"/>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2" name="Text Box 28">
            <a:extLst>
              <a:ext uri="{FF2B5EF4-FFF2-40B4-BE49-F238E27FC236}">
                <a16:creationId xmlns:a16="http://schemas.microsoft.com/office/drawing/2014/main" id="{EBD167CB-638A-B9D0-0EA2-89CC04926259}"/>
              </a:ext>
            </a:extLst>
          </p:cNvPr>
          <p:cNvSpPr txBox="1">
            <a:spLocks noChangeArrowheads="1"/>
          </p:cNvSpPr>
          <p:nvPr/>
        </p:nvSpPr>
        <p:spPr bwMode="auto">
          <a:xfrm>
            <a:off x="5271808" y="1678009"/>
            <a:ext cx="6476244" cy="523220"/>
          </a:xfrm>
          <a:prstGeom prst="rect">
            <a:avLst/>
          </a:prstGeom>
          <a:solidFill>
            <a:schemeClr val="tx1"/>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dirty="0">
                <a:solidFill>
                  <a:schemeClr val="bg1"/>
                </a:solidFill>
              </a:rPr>
              <a:t>2024 Artist in Residence – Virgina L. Montgomery’s art included a hanging mobile “Quantum Dots” and a video “Luna Moths and Quantum Dots”</a:t>
            </a:r>
            <a:endParaRPr lang="en-US" sz="1400" dirty="0">
              <a:solidFill>
                <a:schemeClr val="bg1"/>
              </a:solidFill>
            </a:endParaRPr>
          </a:p>
        </p:txBody>
      </p:sp>
      <p:pic>
        <p:nvPicPr>
          <p:cNvPr id="3" name="Picture 2" descr="Virginia Montgomery touching her mobile.">
            <a:extLst>
              <a:ext uri="{FF2B5EF4-FFF2-40B4-BE49-F238E27FC236}">
                <a16:creationId xmlns:a16="http://schemas.microsoft.com/office/drawing/2014/main" id="{63C8B782-78A6-6779-9E69-AE4D8C11186F}"/>
              </a:ext>
            </a:extLst>
          </p:cNvPr>
          <p:cNvPicPr>
            <a:picLocks noChangeAspect="1"/>
          </p:cNvPicPr>
          <p:nvPr/>
        </p:nvPicPr>
        <p:blipFill>
          <a:blip r:embed="rId6" cstate="print">
            <a:extLst>
              <a:ext uri="{28A0092B-C50C-407E-A947-70E740481C1C}">
                <a14:useLocalDpi xmlns:a14="http://schemas.microsoft.com/office/drawing/2010/main" val="0"/>
              </a:ext>
            </a:extLst>
          </a:blip>
          <a:srcRect l="3948" b="11929"/>
          <a:stretch/>
        </p:blipFill>
        <p:spPr>
          <a:xfrm>
            <a:off x="5347077" y="2286128"/>
            <a:ext cx="1680117" cy="2054004"/>
          </a:xfrm>
          <a:prstGeom prst="rect">
            <a:avLst/>
          </a:prstGeom>
        </p:spPr>
      </p:pic>
      <p:pic>
        <p:nvPicPr>
          <p:cNvPr id="4" name="Picture 3" descr="A group of people standing for a picture that includes Virgina and some of the audience who listened to her talk.">
            <a:extLst>
              <a:ext uri="{FF2B5EF4-FFF2-40B4-BE49-F238E27FC236}">
                <a16:creationId xmlns:a16="http://schemas.microsoft.com/office/drawing/2014/main" id="{BDC48A9F-F621-EA4D-2599-1F9B15B5E6D7}"/>
              </a:ext>
            </a:extLst>
          </p:cNvPr>
          <p:cNvPicPr>
            <a:picLocks noChangeAspect="1"/>
          </p:cNvPicPr>
          <p:nvPr/>
        </p:nvPicPr>
        <p:blipFill>
          <a:blip r:embed="rId7" cstate="print">
            <a:extLst>
              <a:ext uri="{28A0092B-C50C-407E-A947-70E740481C1C}">
                <a14:useLocalDpi xmlns:a14="http://schemas.microsoft.com/office/drawing/2010/main" val="0"/>
              </a:ext>
            </a:extLst>
          </a:blip>
          <a:srcRect l="833" t="23119" r="833" b="48928"/>
          <a:stretch/>
        </p:blipFill>
        <p:spPr>
          <a:xfrm>
            <a:off x="7876452" y="4959194"/>
            <a:ext cx="3808139" cy="811928"/>
          </a:xfrm>
          <a:prstGeom prst="rect">
            <a:avLst/>
          </a:prstGeom>
        </p:spPr>
      </p:pic>
      <p:pic>
        <p:nvPicPr>
          <p:cNvPr id="5" name="Picture 4" descr="Luna Moth that is green on a blue background.">
            <a:extLst>
              <a:ext uri="{FF2B5EF4-FFF2-40B4-BE49-F238E27FC236}">
                <a16:creationId xmlns:a16="http://schemas.microsoft.com/office/drawing/2014/main" id="{6ACA5EE5-0CEC-E197-B0B0-B420E57EAC61}"/>
              </a:ext>
            </a:extLst>
          </p:cNvPr>
          <p:cNvPicPr>
            <a:picLocks noChangeAspect="1"/>
          </p:cNvPicPr>
          <p:nvPr/>
        </p:nvPicPr>
        <p:blipFill>
          <a:blip r:embed="rId8"/>
          <a:stretch>
            <a:fillRect/>
          </a:stretch>
        </p:blipFill>
        <p:spPr>
          <a:xfrm>
            <a:off x="7411544" y="2347525"/>
            <a:ext cx="2186765" cy="1239918"/>
          </a:xfrm>
          <a:prstGeom prst="rect">
            <a:avLst/>
          </a:prstGeom>
        </p:spPr>
      </p:pic>
      <p:pic>
        <p:nvPicPr>
          <p:cNvPr id="14" name="Picture 13" descr="Virginia Montgomery (artist) and Sejal Shah (graduate student from Prof. Brian Korgel’s lab working together in the filming of “Luna Moths and Quantum Dots” wearing hard hats and construction vests.">
            <a:extLst>
              <a:ext uri="{FF2B5EF4-FFF2-40B4-BE49-F238E27FC236}">
                <a16:creationId xmlns:a16="http://schemas.microsoft.com/office/drawing/2014/main" id="{BAB45C91-0EF4-45FB-2BDB-428F1E27C249}"/>
              </a:ext>
            </a:extLst>
          </p:cNvPr>
          <p:cNvPicPr>
            <a:picLocks noChangeAspect="1"/>
          </p:cNvPicPr>
          <p:nvPr/>
        </p:nvPicPr>
        <p:blipFill>
          <a:blip r:embed="rId9"/>
          <a:srcRect t="6804" b="11511"/>
          <a:stretch/>
        </p:blipFill>
        <p:spPr>
          <a:xfrm>
            <a:off x="7934761" y="3830812"/>
            <a:ext cx="1548518" cy="951169"/>
          </a:xfrm>
          <a:prstGeom prst="rect">
            <a:avLst/>
          </a:prstGeom>
        </p:spPr>
      </p:pic>
      <p:pic>
        <p:nvPicPr>
          <p:cNvPr id="15" name="Picture 14" descr="Virgina Montgomery speaking into a mircophone before an audience at her artist talk and opening exhibition.">
            <a:extLst>
              <a:ext uri="{FF2B5EF4-FFF2-40B4-BE49-F238E27FC236}">
                <a16:creationId xmlns:a16="http://schemas.microsoft.com/office/drawing/2014/main" id="{F2FFA4D0-715C-183B-A395-3490947CCF5B}"/>
              </a:ext>
            </a:extLst>
          </p:cNvPr>
          <p:cNvPicPr>
            <a:picLocks noChangeAspect="1"/>
          </p:cNvPicPr>
          <p:nvPr/>
        </p:nvPicPr>
        <p:blipFill>
          <a:blip r:embed="rId10"/>
          <a:stretch>
            <a:fillRect/>
          </a:stretch>
        </p:blipFill>
        <p:spPr>
          <a:xfrm>
            <a:off x="5258334" y="4579619"/>
            <a:ext cx="1548518" cy="1164437"/>
          </a:xfrm>
          <a:prstGeom prst="rect">
            <a:avLst/>
          </a:prstGeom>
        </p:spPr>
      </p:pic>
      <p:pic>
        <p:nvPicPr>
          <p:cNvPr id="16" name="Picture 15" descr="Flyer advertising Virginia's artist talk.">
            <a:extLst>
              <a:ext uri="{FF2B5EF4-FFF2-40B4-BE49-F238E27FC236}">
                <a16:creationId xmlns:a16="http://schemas.microsoft.com/office/drawing/2014/main" id="{5EE9A62B-FFC9-1561-C9EB-007FB2A8FB62}"/>
              </a:ext>
            </a:extLst>
          </p:cNvPr>
          <p:cNvPicPr>
            <a:picLocks noChangeAspect="1"/>
          </p:cNvPicPr>
          <p:nvPr/>
        </p:nvPicPr>
        <p:blipFill>
          <a:blip r:embed="rId11"/>
          <a:stretch>
            <a:fillRect/>
          </a:stretch>
        </p:blipFill>
        <p:spPr>
          <a:xfrm>
            <a:off x="6854998" y="4674657"/>
            <a:ext cx="890093" cy="1158340"/>
          </a:xfrm>
          <a:prstGeom prst="rect">
            <a:avLst/>
          </a:prstGeom>
        </p:spPr>
      </p:pic>
      <p:sp>
        <p:nvSpPr>
          <p:cNvPr id="18" name="TextBox 17">
            <a:extLst>
              <a:ext uri="{FF2B5EF4-FFF2-40B4-BE49-F238E27FC236}">
                <a16:creationId xmlns:a16="http://schemas.microsoft.com/office/drawing/2014/main" id="{E9083D04-5336-3CA1-BE5A-2ED5874DE99A}"/>
              </a:ext>
            </a:extLst>
          </p:cNvPr>
          <p:cNvSpPr txBox="1"/>
          <p:nvPr/>
        </p:nvSpPr>
        <p:spPr>
          <a:xfrm>
            <a:off x="5891069" y="5758319"/>
            <a:ext cx="5763116" cy="215444"/>
          </a:xfrm>
          <a:prstGeom prst="rect">
            <a:avLst/>
          </a:prstGeom>
          <a:noFill/>
        </p:spPr>
        <p:txBody>
          <a:bodyPr wrap="none" rtlCol="0">
            <a:spAutoFit/>
          </a:bodyPr>
          <a:lstStyle/>
          <a:p>
            <a:r>
              <a:rPr lang="en-US" sz="800" dirty="0"/>
              <a:t>Bottom left, Bottom center and Bottom right: Images from Virginia’s Artist Talks she gave at UT Austin while performing her residency.</a:t>
            </a:r>
          </a:p>
        </p:txBody>
      </p:sp>
      <p:sp>
        <p:nvSpPr>
          <p:cNvPr id="20" name="TextBox 19">
            <a:extLst>
              <a:ext uri="{FF2B5EF4-FFF2-40B4-BE49-F238E27FC236}">
                <a16:creationId xmlns:a16="http://schemas.microsoft.com/office/drawing/2014/main" id="{07218BA7-48F4-AF4A-4703-553FA1CC5226}"/>
              </a:ext>
            </a:extLst>
          </p:cNvPr>
          <p:cNvSpPr txBox="1"/>
          <p:nvPr/>
        </p:nvSpPr>
        <p:spPr>
          <a:xfrm>
            <a:off x="9466269" y="3970060"/>
            <a:ext cx="1556238" cy="830997"/>
          </a:xfrm>
          <a:prstGeom prst="rect">
            <a:avLst/>
          </a:prstGeom>
          <a:noFill/>
        </p:spPr>
        <p:txBody>
          <a:bodyPr wrap="square" rtlCol="0">
            <a:spAutoFit/>
          </a:bodyPr>
          <a:lstStyle/>
          <a:p>
            <a:r>
              <a:rPr lang="en-US" sz="800" dirty="0"/>
              <a:t>Left: Virginia Montgomery (artist) and Sejal Shah (graduate student from Prof. Brian </a:t>
            </a:r>
            <a:r>
              <a:rPr lang="en-US" sz="800" dirty="0" err="1"/>
              <a:t>Korgel’s</a:t>
            </a:r>
            <a:r>
              <a:rPr lang="en-US" sz="800" dirty="0"/>
              <a:t> lab working together in the filming of “Luna Moths and Quantum Dots”</a:t>
            </a:r>
          </a:p>
        </p:txBody>
      </p:sp>
      <p:sp>
        <p:nvSpPr>
          <p:cNvPr id="21" name="TextBox 20">
            <a:extLst>
              <a:ext uri="{FF2B5EF4-FFF2-40B4-BE49-F238E27FC236}">
                <a16:creationId xmlns:a16="http://schemas.microsoft.com/office/drawing/2014/main" id="{F9553FA7-1B39-8247-859B-E3296613B299}"/>
              </a:ext>
            </a:extLst>
          </p:cNvPr>
          <p:cNvSpPr txBox="1"/>
          <p:nvPr/>
        </p:nvSpPr>
        <p:spPr>
          <a:xfrm>
            <a:off x="7358042" y="3587443"/>
            <a:ext cx="4269256" cy="215444"/>
          </a:xfrm>
          <a:prstGeom prst="rect">
            <a:avLst/>
          </a:prstGeom>
          <a:noFill/>
        </p:spPr>
        <p:txBody>
          <a:bodyPr wrap="square" rtlCol="0">
            <a:spAutoFit/>
          </a:bodyPr>
          <a:lstStyle/>
          <a:p>
            <a:r>
              <a:rPr lang="en-US" sz="800" dirty="0"/>
              <a:t>Top Middle and Top Right: Still images from the art piece video “Luna Moths and Quantum Dots”</a:t>
            </a:r>
          </a:p>
        </p:txBody>
      </p:sp>
      <p:sp>
        <p:nvSpPr>
          <p:cNvPr id="22" name="TextBox 21">
            <a:extLst>
              <a:ext uri="{FF2B5EF4-FFF2-40B4-BE49-F238E27FC236}">
                <a16:creationId xmlns:a16="http://schemas.microsoft.com/office/drawing/2014/main" id="{FC10AB28-9EB5-AC91-7F40-1047CC46633C}"/>
              </a:ext>
            </a:extLst>
          </p:cNvPr>
          <p:cNvSpPr txBox="1"/>
          <p:nvPr/>
        </p:nvSpPr>
        <p:spPr>
          <a:xfrm>
            <a:off x="5163114" y="4314934"/>
            <a:ext cx="2774274" cy="215444"/>
          </a:xfrm>
          <a:prstGeom prst="rect">
            <a:avLst/>
          </a:prstGeom>
          <a:noFill/>
        </p:spPr>
        <p:txBody>
          <a:bodyPr wrap="square" rtlCol="0">
            <a:spAutoFit/>
          </a:bodyPr>
          <a:lstStyle/>
          <a:p>
            <a:r>
              <a:rPr lang="en-US" sz="800" dirty="0"/>
              <a:t>Top Left: Virgina Montgomery and her Quantum Dots Mobile</a:t>
            </a: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3056</TotalTime>
  <Words>618</Words>
  <Application>Microsoft Office PowerPoint</Application>
  <PresentationFormat>Widescreen</PresentationFormat>
  <Paragraphs>18</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Hartman, Risa</cp:lastModifiedBy>
  <cp:revision>276</cp:revision>
  <cp:lastPrinted>2018-03-20T12:31:18Z</cp:lastPrinted>
  <dcterms:created xsi:type="dcterms:W3CDTF">2017-10-05T17:34:54Z</dcterms:created>
  <dcterms:modified xsi:type="dcterms:W3CDTF">2025-03-06T18:00:07Z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