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94807"/>
  </p:normalViewPr>
  <p:slideViewPr>
    <p:cSldViewPr snapToGrid="0" snapToObjects="1">
      <p:cViewPr>
        <p:scale>
          <a:sx n="112" d="100"/>
          <a:sy n="112" d="100"/>
        </p:scale>
        <p:origin x="2464" y="4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11/14/23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UTK Knoxville MRSEC Partners with the National Society of Black Physicists to Bring Conference into the Laboratories</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Center for Advanced Materials and Manufacturing (CAMM) </a:t>
            </a:r>
            <a:br>
              <a:rPr lang="en-US" sz="1200" b="1" dirty="0">
                <a:solidFill>
                  <a:schemeClr val="bg1"/>
                </a:solidFill>
              </a:rPr>
            </a:br>
            <a:r>
              <a:rPr lang="en-US" sz="1200" b="1" dirty="0">
                <a:solidFill>
                  <a:schemeClr val="bg1"/>
                </a:solidFill>
              </a:rPr>
              <a:t>University of Tennessee, Knoxville (UTK)</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award number 2309083</a:t>
            </a:r>
          </a:p>
        </p:txBody>
      </p:sp>
      <p:sp>
        <p:nvSpPr>
          <p:cNvPr id="9" name="Text Box 28"/>
          <p:cNvSpPr txBox="1">
            <a:spLocks noChangeArrowheads="1"/>
          </p:cNvSpPr>
          <p:nvPr/>
        </p:nvSpPr>
        <p:spPr bwMode="auto">
          <a:xfrm>
            <a:off x="457200" y="1724523"/>
            <a:ext cx="38925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The National Society of Black Physicists (NSBP) held their Annual Conference, the largest academic meeting of minority physicists in the US in Knoxville, Tennessee November 9-12</a:t>
            </a:r>
            <a:r>
              <a:rPr lang="en-US" sz="1400" baseline="30000" dirty="0"/>
              <a:t>th</a:t>
            </a:r>
            <a:r>
              <a:rPr lang="en-US" sz="1400" dirty="0"/>
              <a:t>.  On Friday November 10</a:t>
            </a:r>
            <a:r>
              <a:rPr lang="en-US" sz="1400" baseline="30000" dirty="0"/>
              <a:t>th</a:t>
            </a:r>
            <a:r>
              <a:rPr lang="en-US" sz="1400" dirty="0"/>
              <a:t> participants visited the University of Tennessee, Knoxville’s (UTK) Institute of Advanced Materials and Manufacturing (IAMM).  CAMM hosted an event featuring laboratory tours and informational tables from Engineering Diversity, the Bredesen Graduate Center, the Department of Materials Science and Engineering, and UTK MRSEC.  The University of Tennessee is waiving student application fees for all students that attended the NSBP Annual Conference in Knoxville</a:t>
            </a:r>
          </a:p>
        </p:txBody>
      </p:sp>
      <p:sp>
        <p:nvSpPr>
          <p:cNvPr id="12" name="Rectangle 11"/>
          <p:cNvSpPr/>
          <p:nvPr/>
        </p:nvSpPr>
        <p:spPr>
          <a:xfrm>
            <a:off x="152400" y="745755"/>
            <a:ext cx="741452" cy="276999"/>
          </a:xfrm>
          <a:prstGeom prst="rect">
            <a:avLst/>
          </a:prstGeom>
        </p:spPr>
        <p:txBody>
          <a:bodyPr wrap="square" anchor="ctr">
            <a:spAutoFit/>
          </a:bodyPr>
          <a:lstStyle/>
          <a:p>
            <a:r>
              <a:rPr lang="en-US" sz="1200" b="1" dirty="0">
                <a:solidFill>
                  <a:srgbClr val="002060"/>
                </a:solidFill>
              </a:rPr>
              <a:t>2023</a:t>
            </a:r>
          </a:p>
        </p:txBody>
      </p:sp>
      <p:pic>
        <p:nvPicPr>
          <p:cNvPr id="6" name="Picture 5">
            <a:extLst>
              <a:ext uri="{FF2B5EF4-FFF2-40B4-BE49-F238E27FC236}">
                <a16:creationId xmlns:a16="http://schemas.microsoft.com/office/drawing/2014/main" id="{AF5DC2B7-8617-9852-B0AE-56E647DED9D2}"/>
              </a:ext>
            </a:extLst>
          </p:cNvPr>
          <p:cNvPicPr>
            <a:picLocks noChangeAspect="1"/>
          </p:cNvPicPr>
          <p:nvPr/>
        </p:nvPicPr>
        <p:blipFill rotWithShape="1">
          <a:blip r:embed="rId2">
            <a:extLst>
              <a:ext uri="{28A0092B-C50C-407E-A947-70E740481C1C}">
                <a14:useLocalDpi xmlns:a14="http://schemas.microsoft.com/office/drawing/2010/main"/>
              </a:ext>
            </a:extLst>
          </a:blip>
          <a:srcRect l="-6342"/>
          <a:stretch/>
        </p:blipFill>
        <p:spPr>
          <a:xfrm>
            <a:off x="4451423" y="1576586"/>
            <a:ext cx="4490950" cy="4479159"/>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46547</TotalTime>
  <Words>146</Words>
  <Application>Microsoft Macintosh PowerPoint</Application>
  <PresentationFormat>On-screen Show (4:3)</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UTK Knoxville MRSEC Partners with the National Society of Black Physicists to Bring Conference into the Laboratories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Rawn, Claudia J</cp:lastModifiedBy>
  <cp:revision>21</cp:revision>
  <cp:lastPrinted>2016-08-01T15:14:13Z</cp:lastPrinted>
  <dcterms:created xsi:type="dcterms:W3CDTF">2016-07-19T18:16:54Z</dcterms:created>
  <dcterms:modified xsi:type="dcterms:W3CDTF">2023-12-08T19:39:40Z</dcterms:modified>
  <cp:category/>
</cp:coreProperties>
</file>