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220" autoAdjust="0"/>
  </p:normalViewPr>
  <p:slideViewPr>
    <p:cSldViewPr snapToGrid="0" snapToObjects="1">
      <p:cViewPr varScale="1">
        <p:scale>
          <a:sx n="180" d="100"/>
          <a:sy n="180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5135E-FCB0-47F7-8CFA-C4AC3F409876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A27C-81C3-4462-AF29-A5BEA3D69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A27C-81C3-4462-AF29-A5BEA3D698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8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Leveraging MRSEC Equipment Purchases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Ian Harvey; University of Utah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54586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MRSEC at the University of Utah;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DMR 1121252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52400" y="1770896"/>
            <a:ext cx="3987800" cy="423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400" b="1" dirty="0">
                <a:latin typeface="Arial"/>
                <a:cs typeface="Arial"/>
              </a:rPr>
              <a:t>Leveraged upgrades to Scanning Transmission Electron Microscope (S/TEM) and Focused Ion Beam System (FIB)</a:t>
            </a:r>
            <a:r>
              <a:rPr lang="en-US" altLang="en-US" sz="1400" dirty="0">
                <a:latin typeface="Arial"/>
                <a:cs typeface="Arial"/>
              </a:rPr>
              <a:t>:</a:t>
            </a:r>
          </a:p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>
                <a:latin typeface="Arial"/>
                <a:cs typeface="Arial"/>
              </a:rPr>
              <a:t>Gas-phase Environmental </a:t>
            </a:r>
            <a:r>
              <a:rPr lang="en-US" altLang="en-US" sz="1400" dirty="0" smtClean="0">
                <a:latin typeface="Arial"/>
                <a:cs typeface="Arial"/>
              </a:rPr>
              <a:t>TEM</a:t>
            </a:r>
            <a:endParaRPr lang="en-US" altLang="en-US" sz="1400" dirty="0">
              <a:latin typeface="Arial"/>
              <a:cs typeface="Arial"/>
            </a:endParaRPr>
          </a:p>
          <a:p>
            <a:pPr marL="285750"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>
                <a:latin typeface="Arial"/>
                <a:cs typeface="Arial"/>
              </a:rPr>
              <a:t>3D EDS tomography </a:t>
            </a:r>
            <a:r>
              <a:rPr lang="en-US" altLang="en-US" sz="1400" dirty="0" smtClean="0">
                <a:latin typeface="Arial"/>
                <a:cs typeface="Arial"/>
              </a:rPr>
              <a:t>(S/TEM)</a:t>
            </a:r>
            <a:endParaRPr lang="en-US" altLang="en-US" sz="1400" dirty="0">
              <a:latin typeface="Arial"/>
              <a:cs typeface="Arial"/>
            </a:endParaRPr>
          </a:p>
          <a:p>
            <a:pPr marL="285750"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>
                <a:latin typeface="Arial"/>
                <a:cs typeface="Arial"/>
              </a:rPr>
              <a:t>Wet cell Environmental TEM (electrochemistry)</a:t>
            </a:r>
          </a:p>
          <a:p>
            <a:pPr marL="285750"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>
                <a:latin typeface="Arial"/>
                <a:cs typeface="Arial"/>
              </a:rPr>
              <a:t>EDS/EBSD on dual beam </a:t>
            </a:r>
            <a:r>
              <a:rPr lang="en-US" altLang="en-US" sz="1400" dirty="0" smtClean="0">
                <a:latin typeface="Arial"/>
                <a:cs typeface="Arial"/>
              </a:rPr>
              <a:t>(FIB)</a:t>
            </a:r>
            <a:endParaRPr lang="en-US" altLang="en-US" sz="1400" dirty="0">
              <a:latin typeface="Arial"/>
              <a:cs typeface="Arial"/>
            </a:endParaRPr>
          </a:p>
          <a:p>
            <a:pPr marL="285750"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 smtClean="0">
                <a:latin typeface="Arial"/>
                <a:cs typeface="Arial"/>
              </a:rPr>
              <a:t>S/TEM </a:t>
            </a:r>
            <a:r>
              <a:rPr lang="en-US" altLang="en-US" sz="1400" dirty="0">
                <a:latin typeface="Arial"/>
                <a:cs typeface="Arial"/>
              </a:rPr>
              <a:t>sample holder plasma cleaner</a:t>
            </a:r>
          </a:p>
          <a:p>
            <a:pPr marL="285750"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 err="1">
                <a:latin typeface="Arial"/>
                <a:cs typeface="Arial"/>
              </a:rPr>
              <a:t>Hysitron</a:t>
            </a:r>
            <a:r>
              <a:rPr lang="en-US" altLang="en-US" sz="1400" dirty="0">
                <a:latin typeface="Arial"/>
                <a:cs typeface="Arial"/>
              </a:rPr>
              <a:t> </a:t>
            </a:r>
            <a:r>
              <a:rPr lang="en-US" altLang="en-US" sz="1400" dirty="0" err="1" smtClean="0">
                <a:latin typeface="Arial"/>
                <a:cs typeface="Arial"/>
              </a:rPr>
              <a:t>NanoIndenter</a:t>
            </a:r>
            <a:endParaRPr lang="en-US" altLang="en-US" sz="1400" dirty="0" smtClean="0">
              <a:latin typeface="Arial"/>
              <a:cs typeface="Arial"/>
            </a:endParaRPr>
          </a:p>
          <a:p>
            <a:pPr marL="285750" lvl="1" eaLnBrk="1" hangingPunct="1">
              <a:spcAft>
                <a:spcPts val="600"/>
              </a:spcAft>
              <a:buFont typeface="Arial"/>
              <a:buChar char="•"/>
            </a:pPr>
            <a:endParaRPr lang="en-US" altLang="en-US" sz="1400" dirty="0">
              <a:latin typeface="Arial"/>
              <a:cs typeface="Arial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1400" b="1" dirty="0">
                <a:latin typeface="Arial"/>
                <a:cs typeface="Arial"/>
              </a:rPr>
              <a:t>New MRSEC/USTAR acquisitions</a:t>
            </a:r>
            <a:r>
              <a:rPr lang="en-US" altLang="en-US" sz="1400" dirty="0">
                <a:latin typeface="Arial"/>
                <a:cs typeface="Arial"/>
              </a:rPr>
              <a:t>:  </a:t>
            </a:r>
          </a:p>
          <a:p>
            <a:pPr marL="285750" indent="-285750" eaLnBrk="1" hangingPunct="1">
              <a:spcAft>
                <a:spcPts val="600"/>
              </a:spcAft>
              <a:buFont typeface="Arial"/>
              <a:buChar char="•"/>
            </a:pPr>
            <a:r>
              <a:rPr lang="en-US" altLang="en-US" sz="1400" dirty="0">
                <a:latin typeface="Arial"/>
                <a:cs typeface="Arial"/>
              </a:rPr>
              <a:t>Denton 635 s</a:t>
            </a:r>
            <a:r>
              <a:rPr lang="en-US" altLang="en-US" sz="1400" dirty="0" smtClean="0">
                <a:latin typeface="Arial"/>
                <a:cs typeface="Arial"/>
              </a:rPr>
              <a:t>puttering </a:t>
            </a:r>
            <a:r>
              <a:rPr lang="en-US" altLang="en-US" sz="1400" dirty="0">
                <a:latin typeface="Arial"/>
                <a:cs typeface="Arial"/>
              </a:rPr>
              <a:t>tool with recipe </a:t>
            </a:r>
            <a:r>
              <a:rPr lang="en-US" altLang="en-US" sz="1400" dirty="0" smtClean="0">
                <a:latin typeface="Arial"/>
                <a:cs typeface="Arial"/>
              </a:rPr>
              <a:t>driven control </a:t>
            </a:r>
            <a:r>
              <a:rPr lang="en-US" altLang="en-US" sz="1400" dirty="0">
                <a:latin typeface="Arial"/>
                <a:cs typeface="Arial"/>
              </a:rPr>
              <a:t>of four cathodes and </a:t>
            </a:r>
            <a:r>
              <a:rPr lang="en-US" altLang="en-US" sz="1400" dirty="0" smtClean="0">
                <a:latin typeface="Arial"/>
                <a:cs typeface="Arial"/>
              </a:rPr>
              <a:t>optical </a:t>
            </a:r>
            <a:r>
              <a:rPr lang="en-US" altLang="en-US" sz="1400" smtClean="0">
                <a:latin typeface="Arial"/>
                <a:cs typeface="Arial"/>
              </a:rPr>
              <a:t>emission spectrometer </a:t>
            </a:r>
            <a:r>
              <a:rPr lang="en-US" altLang="en-US" sz="1400" dirty="0">
                <a:latin typeface="Arial"/>
                <a:cs typeface="Arial"/>
              </a:rPr>
              <a:t>feedback control of </a:t>
            </a:r>
            <a:r>
              <a:rPr lang="en-US" altLang="en-US" sz="1400" dirty="0" smtClean="0">
                <a:latin typeface="Arial"/>
                <a:cs typeface="Arial"/>
              </a:rPr>
              <a:t>reactive </a:t>
            </a:r>
            <a:r>
              <a:rPr lang="en-US" altLang="en-US" sz="1400" dirty="0">
                <a:latin typeface="Arial"/>
                <a:cs typeface="Arial"/>
              </a:rPr>
              <a:t>sputtering 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140200" y="1592413"/>
            <a:ext cx="4923412" cy="4620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5610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2017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33" name="Picture 32" descr="The graph shows the increase utilization and corresponding hourly charge to use the focused ion beam machine, the scanning transmission electron microscope, and new sputtering system" title="Equipment Utilization and Hourly Cost Since Equipment Purcha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12226"/>
            <a:ext cx="4923412" cy="3065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87744" y="49757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 Box 28">
            <a:extLst>
              <a:ext uri="{FF2B5EF4-FFF2-40B4-BE49-F238E27FC236}">
                <a16:creationId xmlns="" xmlns:a16="http://schemas.microsoft.com/office/drawing/2014/main" id="{4D0DF21B-D53D-4349-810D-B4CA905E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345127"/>
            <a:ext cx="49234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sz="1100" dirty="0" smtClean="0"/>
              <a:t>Utilization and hourly cost for USTAR – MRSEC equipment from the time of purchase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11857</TotalTime>
  <Words>121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Leveraging MRSEC Equipment Purchases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Ajay Nahata</cp:lastModifiedBy>
  <cp:revision>45</cp:revision>
  <cp:lastPrinted>2016-08-01T15:14:13Z</cp:lastPrinted>
  <dcterms:created xsi:type="dcterms:W3CDTF">2016-07-19T18:16:54Z</dcterms:created>
  <dcterms:modified xsi:type="dcterms:W3CDTF">2017-06-15T19:40:10Z</dcterms:modified>
</cp:coreProperties>
</file>