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2910" autoAdjust="0"/>
  </p:normalViewPr>
  <p:slideViewPr>
    <p:cSldViewPr snapToGrid="0" snapToObjects="1">
      <p:cViewPr varScale="1">
        <p:scale>
          <a:sx n="177" d="100"/>
          <a:sy n="177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notech\Hexaamino\AFM\sec3_chart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84603851424"/>
          <c:y val="0.0623732671218705"/>
          <c:w val="0.695098517762511"/>
          <c:h val="0.593948541219557"/>
        </c:manualLayout>
      </c:layout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Sheet1!$B$1:$B$277</c:f>
              <c:numCache>
                <c:formatCode>General</c:formatCode>
                <c:ptCount val="277"/>
                <c:pt idx="0">
                  <c:v>0.0</c:v>
                </c:pt>
                <c:pt idx="1">
                  <c:v>0.039</c:v>
                </c:pt>
                <c:pt idx="2">
                  <c:v>0.078</c:v>
                </c:pt>
                <c:pt idx="3">
                  <c:v>0.117</c:v>
                </c:pt>
                <c:pt idx="4">
                  <c:v>0.156</c:v>
                </c:pt>
                <c:pt idx="5">
                  <c:v>0.195</c:v>
                </c:pt>
                <c:pt idx="6">
                  <c:v>0.234</c:v>
                </c:pt>
                <c:pt idx="7">
                  <c:v>0.273</c:v>
                </c:pt>
                <c:pt idx="8">
                  <c:v>0.312</c:v>
                </c:pt>
                <c:pt idx="9">
                  <c:v>0.352</c:v>
                </c:pt>
                <c:pt idx="10">
                  <c:v>0.391</c:v>
                </c:pt>
                <c:pt idx="11">
                  <c:v>0.43</c:v>
                </c:pt>
                <c:pt idx="12">
                  <c:v>0.469</c:v>
                </c:pt>
                <c:pt idx="13">
                  <c:v>0.508</c:v>
                </c:pt>
                <c:pt idx="14">
                  <c:v>0.547</c:v>
                </c:pt>
                <c:pt idx="15">
                  <c:v>0.586</c:v>
                </c:pt>
                <c:pt idx="16">
                  <c:v>0.625</c:v>
                </c:pt>
                <c:pt idx="17">
                  <c:v>0.664</c:v>
                </c:pt>
                <c:pt idx="18">
                  <c:v>0.703</c:v>
                </c:pt>
                <c:pt idx="19">
                  <c:v>0.742</c:v>
                </c:pt>
                <c:pt idx="20">
                  <c:v>0.781</c:v>
                </c:pt>
                <c:pt idx="21">
                  <c:v>0.82</c:v>
                </c:pt>
                <c:pt idx="22">
                  <c:v>0.859</c:v>
                </c:pt>
                <c:pt idx="23">
                  <c:v>0.898</c:v>
                </c:pt>
                <c:pt idx="24">
                  <c:v>0.937</c:v>
                </c:pt>
                <c:pt idx="25">
                  <c:v>0.977</c:v>
                </c:pt>
                <c:pt idx="26">
                  <c:v>1.016</c:v>
                </c:pt>
                <c:pt idx="27">
                  <c:v>1.055</c:v>
                </c:pt>
                <c:pt idx="28">
                  <c:v>1.094</c:v>
                </c:pt>
                <c:pt idx="29">
                  <c:v>1.133</c:v>
                </c:pt>
                <c:pt idx="30">
                  <c:v>1.172</c:v>
                </c:pt>
                <c:pt idx="31">
                  <c:v>1.211</c:v>
                </c:pt>
                <c:pt idx="32">
                  <c:v>1.25</c:v>
                </c:pt>
                <c:pt idx="33">
                  <c:v>1.289</c:v>
                </c:pt>
                <c:pt idx="34">
                  <c:v>1.328</c:v>
                </c:pt>
                <c:pt idx="35">
                  <c:v>1.367</c:v>
                </c:pt>
                <c:pt idx="36">
                  <c:v>1.405999999999999</c:v>
                </c:pt>
                <c:pt idx="37">
                  <c:v>1.445</c:v>
                </c:pt>
                <c:pt idx="38">
                  <c:v>1.484</c:v>
                </c:pt>
                <c:pt idx="39">
                  <c:v>1.523</c:v>
                </c:pt>
                <c:pt idx="40">
                  <c:v>1.562</c:v>
                </c:pt>
                <c:pt idx="41">
                  <c:v>1.602</c:v>
                </c:pt>
                <c:pt idx="42">
                  <c:v>1.641</c:v>
                </c:pt>
                <c:pt idx="43">
                  <c:v>1.68</c:v>
                </c:pt>
                <c:pt idx="44">
                  <c:v>1.719</c:v>
                </c:pt>
                <c:pt idx="45">
                  <c:v>1.758</c:v>
                </c:pt>
                <c:pt idx="46">
                  <c:v>1.797</c:v>
                </c:pt>
                <c:pt idx="47">
                  <c:v>1.836</c:v>
                </c:pt>
                <c:pt idx="48">
                  <c:v>1.875</c:v>
                </c:pt>
                <c:pt idx="49">
                  <c:v>1.913999999999999</c:v>
                </c:pt>
                <c:pt idx="50">
                  <c:v>1.953</c:v>
                </c:pt>
                <c:pt idx="51">
                  <c:v>1.992</c:v>
                </c:pt>
                <c:pt idx="52">
                  <c:v>2.031</c:v>
                </c:pt>
                <c:pt idx="53">
                  <c:v>2.07</c:v>
                </c:pt>
                <c:pt idx="54">
                  <c:v>2.109</c:v>
                </c:pt>
                <c:pt idx="55">
                  <c:v>2.148</c:v>
                </c:pt>
                <c:pt idx="56">
                  <c:v>2.187</c:v>
                </c:pt>
                <c:pt idx="57">
                  <c:v>2.227</c:v>
                </c:pt>
                <c:pt idx="58">
                  <c:v>2.266</c:v>
                </c:pt>
                <c:pt idx="59">
                  <c:v>2.305</c:v>
                </c:pt>
                <c:pt idx="60">
                  <c:v>2.344</c:v>
                </c:pt>
                <c:pt idx="61">
                  <c:v>2.383</c:v>
                </c:pt>
                <c:pt idx="62">
                  <c:v>2.422</c:v>
                </c:pt>
                <c:pt idx="63">
                  <c:v>2.461</c:v>
                </c:pt>
                <c:pt idx="64">
                  <c:v>2.5</c:v>
                </c:pt>
                <c:pt idx="65">
                  <c:v>2.539</c:v>
                </c:pt>
                <c:pt idx="66">
                  <c:v>2.578</c:v>
                </c:pt>
                <c:pt idx="67">
                  <c:v>2.617</c:v>
                </c:pt>
                <c:pt idx="68">
                  <c:v>2.656</c:v>
                </c:pt>
                <c:pt idx="69">
                  <c:v>2.695</c:v>
                </c:pt>
                <c:pt idx="70">
                  <c:v>2.734</c:v>
                </c:pt>
                <c:pt idx="71">
                  <c:v>2.773</c:v>
                </c:pt>
                <c:pt idx="72">
                  <c:v>2.813</c:v>
                </c:pt>
                <c:pt idx="73">
                  <c:v>2.851999999999998</c:v>
                </c:pt>
                <c:pt idx="74">
                  <c:v>2.891</c:v>
                </c:pt>
                <c:pt idx="75">
                  <c:v>2.93</c:v>
                </c:pt>
                <c:pt idx="76">
                  <c:v>2.969</c:v>
                </c:pt>
                <c:pt idx="77">
                  <c:v>3.008</c:v>
                </c:pt>
                <c:pt idx="78">
                  <c:v>3.047</c:v>
                </c:pt>
                <c:pt idx="79">
                  <c:v>3.086</c:v>
                </c:pt>
                <c:pt idx="80">
                  <c:v>3.125</c:v>
                </c:pt>
                <c:pt idx="81">
                  <c:v>3.164</c:v>
                </c:pt>
                <c:pt idx="82">
                  <c:v>3.203</c:v>
                </c:pt>
                <c:pt idx="83">
                  <c:v>3.242</c:v>
                </c:pt>
                <c:pt idx="84">
                  <c:v>3.281</c:v>
                </c:pt>
                <c:pt idx="85">
                  <c:v>3.32</c:v>
                </c:pt>
                <c:pt idx="86">
                  <c:v>3.358999999999999</c:v>
                </c:pt>
                <c:pt idx="87">
                  <c:v>3.398</c:v>
                </c:pt>
                <c:pt idx="88">
                  <c:v>3.436999999999998</c:v>
                </c:pt>
                <c:pt idx="89">
                  <c:v>3.476999999999999</c:v>
                </c:pt>
                <c:pt idx="90">
                  <c:v>3.516</c:v>
                </c:pt>
                <c:pt idx="91">
                  <c:v>3.555</c:v>
                </c:pt>
                <c:pt idx="92">
                  <c:v>3.594</c:v>
                </c:pt>
                <c:pt idx="93">
                  <c:v>3.633</c:v>
                </c:pt>
                <c:pt idx="94">
                  <c:v>3.672</c:v>
                </c:pt>
                <c:pt idx="95">
                  <c:v>3.711</c:v>
                </c:pt>
                <c:pt idx="96">
                  <c:v>3.75</c:v>
                </c:pt>
                <c:pt idx="97">
                  <c:v>3.789</c:v>
                </c:pt>
                <c:pt idx="98">
                  <c:v>3.828</c:v>
                </c:pt>
                <c:pt idx="99">
                  <c:v>3.867</c:v>
                </c:pt>
                <c:pt idx="100">
                  <c:v>3.906</c:v>
                </c:pt>
                <c:pt idx="101">
                  <c:v>3.945</c:v>
                </c:pt>
                <c:pt idx="102">
                  <c:v>3.984</c:v>
                </c:pt>
                <c:pt idx="103">
                  <c:v>4.022999999999996</c:v>
                </c:pt>
                <c:pt idx="104">
                  <c:v>4.062999999999996</c:v>
                </c:pt>
                <c:pt idx="105">
                  <c:v>4.101999999999999</c:v>
                </c:pt>
                <c:pt idx="106">
                  <c:v>4.141</c:v>
                </c:pt>
                <c:pt idx="107">
                  <c:v>4.18</c:v>
                </c:pt>
                <c:pt idx="108">
                  <c:v>4.219</c:v>
                </c:pt>
                <c:pt idx="109">
                  <c:v>4.258</c:v>
                </c:pt>
                <c:pt idx="110">
                  <c:v>4.297</c:v>
                </c:pt>
                <c:pt idx="111">
                  <c:v>4.336</c:v>
                </c:pt>
                <c:pt idx="112">
                  <c:v>4.375</c:v>
                </c:pt>
                <c:pt idx="113">
                  <c:v>4.414</c:v>
                </c:pt>
                <c:pt idx="114">
                  <c:v>4.453</c:v>
                </c:pt>
                <c:pt idx="115">
                  <c:v>4.492</c:v>
                </c:pt>
                <c:pt idx="116">
                  <c:v>4.531</c:v>
                </c:pt>
                <c:pt idx="117">
                  <c:v>4.57</c:v>
                </c:pt>
                <c:pt idx="118">
                  <c:v>4.609</c:v>
                </c:pt>
                <c:pt idx="119">
                  <c:v>4.647999999999996</c:v>
                </c:pt>
                <c:pt idx="120">
                  <c:v>4.686999999999998</c:v>
                </c:pt>
                <c:pt idx="121">
                  <c:v>4.726999999999998</c:v>
                </c:pt>
                <c:pt idx="122">
                  <c:v>4.766</c:v>
                </c:pt>
                <c:pt idx="123">
                  <c:v>4.804999999999996</c:v>
                </c:pt>
                <c:pt idx="124">
                  <c:v>4.843999999999998</c:v>
                </c:pt>
                <c:pt idx="125">
                  <c:v>4.883</c:v>
                </c:pt>
                <c:pt idx="126">
                  <c:v>4.922</c:v>
                </c:pt>
                <c:pt idx="127">
                  <c:v>4.961</c:v>
                </c:pt>
                <c:pt idx="128">
                  <c:v>5.0</c:v>
                </c:pt>
                <c:pt idx="129">
                  <c:v>5.039</c:v>
                </c:pt>
                <c:pt idx="130">
                  <c:v>5.078</c:v>
                </c:pt>
                <c:pt idx="131">
                  <c:v>5.116999999999996</c:v>
                </c:pt>
                <c:pt idx="132">
                  <c:v>5.155999999999996</c:v>
                </c:pt>
                <c:pt idx="133">
                  <c:v>5.194999999999996</c:v>
                </c:pt>
                <c:pt idx="134">
                  <c:v>5.234</c:v>
                </c:pt>
                <c:pt idx="135">
                  <c:v>5.273</c:v>
                </c:pt>
                <c:pt idx="136">
                  <c:v>5.311999999999998</c:v>
                </c:pt>
                <c:pt idx="137">
                  <c:v>5.351999999999998</c:v>
                </c:pt>
                <c:pt idx="138">
                  <c:v>5.391</c:v>
                </c:pt>
                <c:pt idx="139">
                  <c:v>5.43</c:v>
                </c:pt>
                <c:pt idx="140">
                  <c:v>5.469</c:v>
                </c:pt>
                <c:pt idx="141">
                  <c:v>5.508</c:v>
                </c:pt>
                <c:pt idx="142">
                  <c:v>5.547</c:v>
                </c:pt>
                <c:pt idx="143">
                  <c:v>5.586</c:v>
                </c:pt>
                <c:pt idx="144">
                  <c:v>5.624999999999994</c:v>
                </c:pt>
                <c:pt idx="145">
                  <c:v>5.663999999999996</c:v>
                </c:pt>
                <c:pt idx="146">
                  <c:v>5.703</c:v>
                </c:pt>
                <c:pt idx="147">
                  <c:v>5.742</c:v>
                </c:pt>
                <c:pt idx="148">
                  <c:v>5.781</c:v>
                </c:pt>
                <c:pt idx="149">
                  <c:v>5.819999999999998</c:v>
                </c:pt>
                <c:pt idx="150">
                  <c:v>5.859</c:v>
                </c:pt>
                <c:pt idx="151">
                  <c:v>5.897999999999996</c:v>
                </c:pt>
                <c:pt idx="152">
                  <c:v>5.937</c:v>
                </c:pt>
                <c:pt idx="153">
                  <c:v>5.977</c:v>
                </c:pt>
                <c:pt idx="154">
                  <c:v>6.016</c:v>
                </c:pt>
                <c:pt idx="155">
                  <c:v>6.054999999999996</c:v>
                </c:pt>
                <c:pt idx="156">
                  <c:v>6.093999999999999</c:v>
                </c:pt>
                <c:pt idx="157">
                  <c:v>6.133</c:v>
                </c:pt>
                <c:pt idx="158">
                  <c:v>6.172</c:v>
                </c:pt>
                <c:pt idx="159">
                  <c:v>6.211</c:v>
                </c:pt>
                <c:pt idx="160">
                  <c:v>6.25</c:v>
                </c:pt>
                <c:pt idx="161">
                  <c:v>6.289</c:v>
                </c:pt>
                <c:pt idx="162">
                  <c:v>6.327999999999996</c:v>
                </c:pt>
                <c:pt idx="163">
                  <c:v>6.366999999999996</c:v>
                </c:pt>
                <c:pt idx="164">
                  <c:v>6.406</c:v>
                </c:pt>
                <c:pt idx="165">
                  <c:v>6.445</c:v>
                </c:pt>
                <c:pt idx="166">
                  <c:v>6.484</c:v>
                </c:pt>
                <c:pt idx="167">
                  <c:v>6.522999999999996</c:v>
                </c:pt>
                <c:pt idx="168">
                  <c:v>6.561999999999998</c:v>
                </c:pt>
                <c:pt idx="169">
                  <c:v>6.601999999999998</c:v>
                </c:pt>
                <c:pt idx="170">
                  <c:v>6.641</c:v>
                </c:pt>
                <c:pt idx="171">
                  <c:v>6.68</c:v>
                </c:pt>
                <c:pt idx="172">
                  <c:v>6.719</c:v>
                </c:pt>
                <c:pt idx="173">
                  <c:v>6.758</c:v>
                </c:pt>
                <c:pt idx="174">
                  <c:v>6.797</c:v>
                </c:pt>
                <c:pt idx="175">
                  <c:v>6.836</c:v>
                </c:pt>
                <c:pt idx="176">
                  <c:v>6.875</c:v>
                </c:pt>
                <c:pt idx="177">
                  <c:v>6.914</c:v>
                </c:pt>
                <c:pt idx="178">
                  <c:v>6.953</c:v>
                </c:pt>
                <c:pt idx="179">
                  <c:v>6.992</c:v>
                </c:pt>
                <c:pt idx="180">
                  <c:v>7.031</c:v>
                </c:pt>
                <c:pt idx="181">
                  <c:v>7.07</c:v>
                </c:pt>
                <c:pt idx="182">
                  <c:v>7.109</c:v>
                </c:pt>
                <c:pt idx="183">
                  <c:v>7.147999999999996</c:v>
                </c:pt>
                <c:pt idx="184">
                  <c:v>7.186999999999998</c:v>
                </c:pt>
                <c:pt idx="185">
                  <c:v>7.226999999999999</c:v>
                </c:pt>
                <c:pt idx="186">
                  <c:v>7.266</c:v>
                </c:pt>
                <c:pt idx="187">
                  <c:v>7.304999999999996</c:v>
                </c:pt>
                <c:pt idx="188">
                  <c:v>7.343999999999998</c:v>
                </c:pt>
                <c:pt idx="189">
                  <c:v>7.383</c:v>
                </c:pt>
                <c:pt idx="190">
                  <c:v>7.422</c:v>
                </c:pt>
                <c:pt idx="191">
                  <c:v>7.461</c:v>
                </c:pt>
                <c:pt idx="192">
                  <c:v>7.5</c:v>
                </c:pt>
                <c:pt idx="193">
                  <c:v>7.539</c:v>
                </c:pt>
                <c:pt idx="194">
                  <c:v>7.578</c:v>
                </c:pt>
                <c:pt idx="195">
                  <c:v>7.616999999999996</c:v>
                </c:pt>
                <c:pt idx="196">
                  <c:v>7.655999999999996</c:v>
                </c:pt>
                <c:pt idx="197">
                  <c:v>7.694999999999996</c:v>
                </c:pt>
                <c:pt idx="198">
                  <c:v>7.734</c:v>
                </c:pt>
                <c:pt idx="199">
                  <c:v>7.773</c:v>
                </c:pt>
                <c:pt idx="200">
                  <c:v>7.811999999999998</c:v>
                </c:pt>
                <c:pt idx="201">
                  <c:v>7.851999999999998</c:v>
                </c:pt>
                <c:pt idx="202">
                  <c:v>7.891</c:v>
                </c:pt>
                <c:pt idx="203">
                  <c:v>7.93</c:v>
                </c:pt>
                <c:pt idx="204">
                  <c:v>7.969</c:v>
                </c:pt>
                <c:pt idx="205">
                  <c:v>8.008000000000001</c:v>
                </c:pt>
                <c:pt idx="206">
                  <c:v>8.046999999999998</c:v>
                </c:pt>
                <c:pt idx="207">
                  <c:v>8.086</c:v>
                </c:pt>
                <c:pt idx="208">
                  <c:v>8.125</c:v>
                </c:pt>
                <c:pt idx="209">
                  <c:v>8.164000000000001</c:v>
                </c:pt>
                <c:pt idx="210">
                  <c:v>8.203000000000001</c:v>
                </c:pt>
                <c:pt idx="211">
                  <c:v>8.242000000000001</c:v>
                </c:pt>
                <c:pt idx="212">
                  <c:v>8.280999999999998</c:v>
                </c:pt>
                <c:pt idx="213">
                  <c:v>8.32</c:v>
                </c:pt>
                <c:pt idx="214">
                  <c:v>8.359</c:v>
                </c:pt>
                <c:pt idx="215">
                  <c:v>8.398000000000001</c:v>
                </c:pt>
                <c:pt idx="216">
                  <c:v>8.437000000000001</c:v>
                </c:pt>
                <c:pt idx="217">
                  <c:v>8.477</c:v>
                </c:pt>
                <c:pt idx="218">
                  <c:v>8.516</c:v>
                </c:pt>
                <c:pt idx="219">
                  <c:v>8.555</c:v>
                </c:pt>
                <c:pt idx="220">
                  <c:v>8.594000000000001</c:v>
                </c:pt>
                <c:pt idx="221">
                  <c:v>8.633000000000001</c:v>
                </c:pt>
                <c:pt idx="222">
                  <c:v>8.672</c:v>
                </c:pt>
                <c:pt idx="223">
                  <c:v>8.711</c:v>
                </c:pt>
                <c:pt idx="224">
                  <c:v>8.75</c:v>
                </c:pt>
                <c:pt idx="225">
                  <c:v>8.789</c:v>
                </c:pt>
                <c:pt idx="226">
                  <c:v>8.828000000000001</c:v>
                </c:pt>
                <c:pt idx="227">
                  <c:v>8.867000000000002</c:v>
                </c:pt>
                <c:pt idx="228">
                  <c:v>8.906</c:v>
                </c:pt>
                <c:pt idx="229">
                  <c:v>8.945</c:v>
                </c:pt>
                <c:pt idx="230">
                  <c:v>8.984</c:v>
                </c:pt>
                <c:pt idx="231">
                  <c:v>9.023000000000001</c:v>
                </c:pt>
                <c:pt idx="232">
                  <c:v>9.062</c:v>
                </c:pt>
                <c:pt idx="233">
                  <c:v>9.102</c:v>
                </c:pt>
                <c:pt idx="234">
                  <c:v>9.141</c:v>
                </c:pt>
                <c:pt idx="235">
                  <c:v>9.18</c:v>
                </c:pt>
                <c:pt idx="236">
                  <c:v>9.219</c:v>
                </c:pt>
                <c:pt idx="237">
                  <c:v>9.258000000000001</c:v>
                </c:pt>
                <c:pt idx="238">
                  <c:v>9.296999999999998</c:v>
                </c:pt>
                <c:pt idx="239">
                  <c:v>9.336</c:v>
                </c:pt>
                <c:pt idx="240">
                  <c:v>9.375</c:v>
                </c:pt>
                <c:pt idx="241">
                  <c:v>9.414000000000001</c:v>
                </c:pt>
                <c:pt idx="242">
                  <c:v>9.453000000000002</c:v>
                </c:pt>
                <c:pt idx="243">
                  <c:v>9.492000000000002</c:v>
                </c:pt>
                <c:pt idx="244">
                  <c:v>9.530999999999998</c:v>
                </c:pt>
                <c:pt idx="245">
                  <c:v>9.57</c:v>
                </c:pt>
                <c:pt idx="246">
                  <c:v>9.609</c:v>
                </c:pt>
                <c:pt idx="247">
                  <c:v>9.647999999999996</c:v>
                </c:pt>
                <c:pt idx="248">
                  <c:v>9.687999999999998</c:v>
                </c:pt>
                <c:pt idx="249">
                  <c:v>9.727</c:v>
                </c:pt>
                <c:pt idx="250">
                  <c:v>9.766</c:v>
                </c:pt>
                <c:pt idx="251">
                  <c:v>9.805</c:v>
                </c:pt>
                <c:pt idx="252">
                  <c:v>9.844000000000001</c:v>
                </c:pt>
                <c:pt idx="253">
                  <c:v>9.883000000000002</c:v>
                </c:pt>
                <c:pt idx="254">
                  <c:v>9.922</c:v>
                </c:pt>
                <c:pt idx="255">
                  <c:v>9.961</c:v>
                </c:pt>
                <c:pt idx="256">
                  <c:v>10.0</c:v>
                </c:pt>
                <c:pt idx="257">
                  <c:v>10.039</c:v>
                </c:pt>
                <c:pt idx="258">
                  <c:v>10.078</c:v>
                </c:pt>
                <c:pt idx="259">
                  <c:v>10.117</c:v>
                </c:pt>
                <c:pt idx="260">
                  <c:v>10.156</c:v>
                </c:pt>
                <c:pt idx="261">
                  <c:v>10.195</c:v>
                </c:pt>
                <c:pt idx="262">
                  <c:v>10.234</c:v>
                </c:pt>
                <c:pt idx="263">
                  <c:v>10.273</c:v>
                </c:pt>
                <c:pt idx="264">
                  <c:v>10.312</c:v>
                </c:pt>
                <c:pt idx="265">
                  <c:v>10.352</c:v>
                </c:pt>
                <c:pt idx="266">
                  <c:v>10.391</c:v>
                </c:pt>
                <c:pt idx="267">
                  <c:v>10.43</c:v>
                </c:pt>
                <c:pt idx="268">
                  <c:v>10.469</c:v>
                </c:pt>
                <c:pt idx="269">
                  <c:v>10.508</c:v>
                </c:pt>
                <c:pt idx="270">
                  <c:v>10.547</c:v>
                </c:pt>
                <c:pt idx="271">
                  <c:v>10.586</c:v>
                </c:pt>
                <c:pt idx="272">
                  <c:v>10.625</c:v>
                </c:pt>
                <c:pt idx="273">
                  <c:v>10.664</c:v>
                </c:pt>
                <c:pt idx="274">
                  <c:v>10.703</c:v>
                </c:pt>
                <c:pt idx="275">
                  <c:v>10.742</c:v>
                </c:pt>
                <c:pt idx="276">
                  <c:v>10.781</c:v>
                </c:pt>
              </c:numCache>
            </c:numRef>
          </c:xVal>
          <c:yVal>
            <c:numRef>
              <c:f>Sheet1!$C$1:$C$277</c:f>
              <c:numCache>
                <c:formatCode>General</c:formatCode>
                <c:ptCount val="277"/>
                <c:pt idx="0">
                  <c:v>1.792999999999999</c:v>
                </c:pt>
                <c:pt idx="1">
                  <c:v>1.418999999999998</c:v>
                </c:pt>
                <c:pt idx="2">
                  <c:v>1.614</c:v>
                </c:pt>
                <c:pt idx="3">
                  <c:v>1.808</c:v>
                </c:pt>
                <c:pt idx="4">
                  <c:v>1.718</c:v>
                </c:pt>
                <c:pt idx="5">
                  <c:v>1.620999999999999</c:v>
                </c:pt>
                <c:pt idx="6">
                  <c:v>1.822999999999999</c:v>
                </c:pt>
                <c:pt idx="7">
                  <c:v>2.016999999999999</c:v>
                </c:pt>
                <c:pt idx="8">
                  <c:v>1.635999999999999</c:v>
                </c:pt>
                <c:pt idx="9">
                  <c:v>1.83</c:v>
                </c:pt>
                <c:pt idx="10">
                  <c:v>2.025</c:v>
                </c:pt>
                <c:pt idx="11">
                  <c:v>1.934999999999998</c:v>
                </c:pt>
                <c:pt idx="12">
                  <c:v>1.845</c:v>
                </c:pt>
                <c:pt idx="13">
                  <c:v>2.04</c:v>
                </c:pt>
                <c:pt idx="14">
                  <c:v>2.234</c:v>
                </c:pt>
                <c:pt idx="15">
                  <c:v>1.859999999999999</c:v>
                </c:pt>
                <c:pt idx="16">
                  <c:v>2.055</c:v>
                </c:pt>
                <c:pt idx="17">
                  <c:v>2.249</c:v>
                </c:pt>
                <c:pt idx="18">
                  <c:v>2.442999999999999</c:v>
                </c:pt>
                <c:pt idx="19">
                  <c:v>2.354</c:v>
                </c:pt>
                <c:pt idx="20">
                  <c:v>1.687999999999999</c:v>
                </c:pt>
                <c:pt idx="21">
                  <c:v>1.883</c:v>
                </c:pt>
                <c:pt idx="22">
                  <c:v>2.077</c:v>
                </c:pt>
                <c:pt idx="23">
                  <c:v>1.702999999999999</c:v>
                </c:pt>
                <c:pt idx="24">
                  <c:v>1.897999999999999</c:v>
                </c:pt>
                <c:pt idx="25">
                  <c:v>2.659999999999999</c:v>
                </c:pt>
                <c:pt idx="26">
                  <c:v>3.146</c:v>
                </c:pt>
                <c:pt idx="27">
                  <c:v>1.912999999999998</c:v>
                </c:pt>
                <c:pt idx="28">
                  <c:v>7.247999999999998</c:v>
                </c:pt>
                <c:pt idx="29">
                  <c:v>12.015</c:v>
                </c:pt>
                <c:pt idx="30">
                  <c:v>11.926</c:v>
                </c:pt>
                <c:pt idx="31">
                  <c:v>11.828</c:v>
                </c:pt>
                <c:pt idx="32">
                  <c:v>11.739</c:v>
                </c:pt>
                <c:pt idx="33">
                  <c:v>11.649</c:v>
                </c:pt>
                <c:pt idx="34">
                  <c:v>11.843</c:v>
                </c:pt>
                <c:pt idx="35">
                  <c:v>12.038</c:v>
                </c:pt>
                <c:pt idx="36">
                  <c:v>12.523</c:v>
                </c:pt>
                <c:pt idx="37">
                  <c:v>11.858</c:v>
                </c:pt>
                <c:pt idx="38">
                  <c:v>12.053</c:v>
                </c:pt>
                <c:pt idx="39">
                  <c:v>14.533</c:v>
                </c:pt>
                <c:pt idx="40">
                  <c:v>16.439</c:v>
                </c:pt>
                <c:pt idx="41">
                  <c:v>17.209</c:v>
                </c:pt>
                <c:pt idx="42">
                  <c:v>18.82999999999999</c:v>
                </c:pt>
                <c:pt idx="43">
                  <c:v>22.17</c:v>
                </c:pt>
                <c:pt idx="44">
                  <c:v>22.648</c:v>
                </c:pt>
                <c:pt idx="45">
                  <c:v>22.275</c:v>
                </c:pt>
                <c:pt idx="46">
                  <c:v>22.185</c:v>
                </c:pt>
                <c:pt idx="47">
                  <c:v>20.377</c:v>
                </c:pt>
                <c:pt idx="48">
                  <c:v>13.144</c:v>
                </c:pt>
                <c:pt idx="49">
                  <c:v>12.195</c:v>
                </c:pt>
                <c:pt idx="50">
                  <c:v>12.105</c:v>
                </c:pt>
                <c:pt idx="51">
                  <c:v>11.724</c:v>
                </c:pt>
                <c:pt idx="52">
                  <c:v>11.926</c:v>
                </c:pt>
                <c:pt idx="53">
                  <c:v>12.404</c:v>
                </c:pt>
                <c:pt idx="54">
                  <c:v>12.598</c:v>
                </c:pt>
                <c:pt idx="55">
                  <c:v>11.933</c:v>
                </c:pt>
                <c:pt idx="56">
                  <c:v>11.843</c:v>
                </c:pt>
                <c:pt idx="57">
                  <c:v>11.754</c:v>
                </c:pt>
                <c:pt idx="58">
                  <c:v>12.516</c:v>
                </c:pt>
                <c:pt idx="59">
                  <c:v>12.426</c:v>
                </c:pt>
                <c:pt idx="60">
                  <c:v>12.337</c:v>
                </c:pt>
                <c:pt idx="61">
                  <c:v>12.247</c:v>
                </c:pt>
                <c:pt idx="62">
                  <c:v>12.157</c:v>
                </c:pt>
                <c:pt idx="63">
                  <c:v>11.776</c:v>
                </c:pt>
                <c:pt idx="64">
                  <c:v>11.686</c:v>
                </c:pt>
                <c:pt idx="65">
                  <c:v>11.881</c:v>
                </c:pt>
                <c:pt idx="66">
                  <c:v>13.51</c:v>
                </c:pt>
                <c:pt idx="67">
                  <c:v>13.129</c:v>
                </c:pt>
                <c:pt idx="68">
                  <c:v>12.18</c:v>
                </c:pt>
                <c:pt idx="69">
                  <c:v>12.09</c:v>
                </c:pt>
                <c:pt idx="70">
                  <c:v>12.0</c:v>
                </c:pt>
                <c:pt idx="71">
                  <c:v>11.911</c:v>
                </c:pt>
                <c:pt idx="72">
                  <c:v>11.821</c:v>
                </c:pt>
                <c:pt idx="73">
                  <c:v>11.724</c:v>
                </c:pt>
                <c:pt idx="74">
                  <c:v>11.634</c:v>
                </c:pt>
                <c:pt idx="75">
                  <c:v>11.828</c:v>
                </c:pt>
                <c:pt idx="76">
                  <c:v>11.455</c:v>
                </c:pt>
                <c:pt idx="77">
                  <c:v>11.649</c:v>
                </c:pt>
                <c:pt idx="78">
                  <c:v>12.987</c:v>
                </c:pt>
                <c:pt idx="79">
                  <c:v>13.181</c:v>
                </c:pt>
                <c:pt idx="80">
                  <c:v>12.232</c:v>
                </c:pt>
                <c:pt idx="81">
                  <c:v>11.858</c:v>
                </c:pt>
                <c:pt idx="82">
                  <c:v>12.053</c:v>
                </c:pt>
                <c:pt idx="83">
                  <c:v>12.247</c:v>
                </c:pt>
                <c:pt idx="84">
                  <c:v>12.157</c:v>
                </c:pt>
                <c:pt idx="85">
                  <c:v>11.776</c:v>
                </c:pt>
                <c:pt idx="86">
                  <c:v>12.262</c:v>
                </c:pt>
                <c:pt idx="87">
                  <c:v>12.165</c:v>
                </c:pt>
                <c:pt idx="88">
                  <c:v>12.075</c:v>
                </c:pt>
                <c:pt idx="89">
                  <c:v>11.985</c:v>
                </c:pt>
                <c:pt idx="90">
                  <c:v>11.896</c:v>
                </c:pt>
                <c:pt idx="91">
                  <c:v>12.09</c:v>
                </c:pt>
                <c:pt idx="92">
                  <c:v>12.0</c:v>
                </c:pt>
                <c:pt idx="93">
                  <c:v>11.911</c:v>
                </c:pt>
                <c:pt idx="94">
                  <c:v>12.105</c:v>
                </c:pt>
                <c:pt idx="95">
                  <c:v>12.015</c:v>
                </c:pt>
                <c:pt idx="96">
                  <c:v>11.918</c:v>
                </c:pt>
                <c:pt idx="97">
                  <c:v>11.828</c:v>
                </c:pt>
                <c:pt idx="98">
                  <c:v>11.739</c:v>
                </c:pt>
                <c:pt idx="99">
                  <c:v>11.649</c:v>
                </c:pt>
                <c:pt idx="100">
                  <c:v>11.559</c:v>
                </c:pt>
                <c:pt idx="101">
                  <c:v>11.754</c:v>
                </c:pt>
                <c:pt idx="102">
                  <c:v>11.664</c:v>
                </c:pt>
                <c:pt idx="103">
                  <c:v>12.142</c:v>
                </c:pt>
                <c:pt idx="104">
                  <c:v>12.053</c:v>
                </c:pt>
                <c:pt idx="105">
                  <c:v>11.963</c:v>
                </c:pt>
                <c:pt idx="106">
                  <c:v>12.157</c:v>
                </c:pt>
                <c:pt idx="107">
                  <c:v>12.06</c:v>
                </c:pt>
                <c:pt idx="108">
                  <c:v>12.262</c:v>
                </c:pt>
                <c:pt idx="109">
                  <c:v>12.165</c:v>
                </c:pt>
                <c:pt idx="110">
                  <c:v>12.359</c:v>
                </c:pt>
                <c:pt idx="111">
                  <c:v>11.985</c:v>
                </c:pt>
                <c:pt idx="112">
                  <c:v>12.18</c:v>
                </c:pt>
                <c:pt idx="113">
                  <c:v>12.658</c:v>
                </c:pt>
                <c:pt idx="114">
                  <c:v>12.568</c:v>
                </c:pt>
                <c:pt idx="115">
                  <c:v>13.622</c:v>
                </c:pt>
                <c:pt idx="116">
                  <c:v>12.389</c:v>
                </c:pt>
                <c:pt idx="117">
                  <c:v>12.015</c:v>
                </c:pt>
                <c:pt idx="118">
                  <c:v>12.21</c:v>
                </c:pt>
                <c:pt idx="119">
                  <c:v>12.688</c:v>
                </c:pt>
                <c:pt idx="120">
                  <c:v>12.023</c:v>
                </c:pt>
                <c:pt idx="121">
                  <c:v>12.217</c:v>
                </c:pt>
                <c:pt idx="122">
                  <c:v>12.127</c:v>
                </c:pt>
                <c:pt idx="123">
                  <c:v>12.322</c:v>
                </c:pt>
                <c:pt idx="124">
                  <c:v>13.091</c:v>
                </c:pt>
                <c:pt idx="125">
                  <c:v>12.426</c:v>
                </c:pt>
                <c:pt idx="126">
                  <c:v>12.053</c:v>
                </c:pt>
                <c:pt idx="127">
                  <c:v>11.963</c:v>
                </c:pt>
                <c:pt idx="128">
                  <c:v>11.866</c:v>
                </c:pt>
                <c:pt idx="129">
                  <c:v>11.776</c:v>
                </c:pt>
                <c:pt idx="130">
                  <c:v>12.254</c:v>
                </c:pt>
                <c:pt idx="131">
                  <c:v>12.165</c:v>
                </c:pt>
                <c:pt idx="132">
                  <c:v>11.791</c:v>
                </c:pt>
                <c:pt idx="133">
                  <c:v>11.701</c:v>
                </c:pt>
                <c:pt idx="134">
                  <c:v>11.896</c:v>
                </c:pt>
                <c:pt idx="135">
                  <c:v>12.09</c:v>
                </c:pt>
                <c:pt idx="136">
                  <c:v>12.0</c:v>
                </c:pt>
                <c:pt idx="137">
                  <c:v>12.195</c:v>
                </c:pt>
                <c:pt idx="138">
                  <c:v>12.105</c:v>
                </c:pt>
                <c:pt idx="139">
                  <c:v>12.008</c:v>
                </c:pt>
                <c:pt idx="140">
                  <c:v>12.21</c:v>
                </c:pt>
                <c:pt idx="141">
                  <c:v>12.112</c:v>
                </c:pt>
                <c:pt idx="142">
                  <c:v>11.739</c:v>
                </c:pt>
                <c:pt idx="143">
                  <c:v>11.649</c:v>
                </c:pt>
                <c:pt idx="144">
                  <c:v>11.843</c:v>
                </c:pt>
                <c:pt idx="145">
                  <c:v>11.754</c:v>
                </c:pt>
                <c:pt idx="146">
                  <c:v>12.232</c:v>
                </c:pt>
                <c:pt idx="147">
                  <c:v>12.426</c:v>
                </c:pt>
                <c:pt idx="148">
                  <c:v>11.761</c:v>
                </c:pt>
                <c:pt idx="149">
                  <c:v>11.672</c:v>
                </c:pt>
                <c:pt idx="150">
                  <c:v>11.582</c:v>
                </c:pt>
                <c:pt idx="151">
                  <c:v>11.776</c:v>
                </c:pt>
                <c:pt idx="152">
                  <c:v>11.686</c:v>
                </c:pt>
                <c:pt idx="153">
                  <c:v>11.881</c:v>
                </c:pt>
                <c:pt idx="154">
                  <c:v>13.218</c:v>
                </c:pt>
                <c:pt idx="155">
                  <c:v>12.269</c:v>
                </c:pt>
                <c:pt idx="156">
                  <c:v>11.896</c:v>
                </c:pt>
                <c:pt idx="157">
                  <c:v>12.09</c:v>
                </c:pt>
                <c:pt idx="158">
                  <c:v>11.709</c:v>
                </c:pt>
                <c:pt idx="159">
                  <c:v>11.619</c:v>
                </c:pt>
                <c:pt idx="160">
                  <c:v>11.53</c:v>
                </c:pt>
                <c:pt idx="161">
                  <c:v>11.724</c:v>
                </c:pt>
                <c:pt idx="162">
                  <c:v>12.202</c:v>
                </c:pt>
                <c:pt idx="163">
                  <c:v>12.112</c:v>
                </c:pt>
                <c:pt idx="164">
                  <c:v>12.023</c:v>
                </c:pt>
                <c:pt idx="165">
                  <c:v>12.217</c:v>
                </c:pt>
                <c:pt idx="166">
                  <c:v>12.127</c:v>
                </c:pt>
                <c:pt idx="167">
                  <c:v>12.038</c:v>
                </c:pt>
                <c:pt idx="168">
                  <c:v>12.232</c:v>
                </c:pt>
                <c:pt idx="169">
                  <c:v>12.426</c:v>
                </c:pt>
                <c:pt idx="170">
                  <c:v>12.337</c:v>
                </c:pt>
                <c:pt idx="171">
                  <c:v>11.955</c:v>
                </c:pt>
                <c:pt idx="172">
                  <c:v>12.15</c:v>
                </c:pt>
                <c:pt idx="173">
                  <c:v>12.06</c:v>
                </c:pt>
                <c:pt idx="174">
                  <c:v>11.686</c:v>
                </c:pt>
                <c:pt idx="175">
                  <c:v>12.449</c:v>
                </c:pt>
                <c:pt idx="176">
                  <c:v>11.216</c:v>
                </c:pt>
                <c:pt idx="177">
                  <c:v>11.126</c:v>
                </c:pt>
                <c:pt idx="178">
                  <c:v>11.32</c:v>
                </c:pt>
                <c:pt idx="179">
                  <c:v>11.515</c:v>
                </c:pt>
                <c:pt idx="180">
                  <c:v>11.709</c:v>
                </c:pt>
                <c:pt idx="181">
                  <c:v>11.335</c:v>
                </c:pt>
                <c:pt idx="182">
                  <c:v>11.246</c:v>
                </c:pt>
                <c:pt idx="183">
                  <c:v>11.44</c:v>
                </c:pt>
                <c:pt idx="184">
                  <c:v>11.634</c:v>
                </c:pt>
                <c:pt idx="185">
                  <c:v>12.396</c:v>
                </c:pt>
                <c:pt idx="186">
                  <c:v>11.739</c:v>
                </c:pt>
                <c:pt idx="187">
                  <c:v>11.358</c:v>
                </c:pt>
                <c:pt idx="188">
                  <c:v>12.127</c:v>
                </c:pt>
                <c:pt idx="189">
                  <c:v>12.322</c:v>
                </c:pt>
                <c:pt idx="190">
                  <c:v>11.373</c:v>
                </c:pt>
                <c:pt idx="191">
                  <c:v>10.999</c:v>
                </c:pt>
                <c:pt idx="192">
                  <c:v>11.193</c:v>
                </c:pt>
                <c:pt idx="193">
                  <c:v>11.388</c:v>
                </c:pt>
                <c:pt idx="194">
                  <c:v>11.298</c:v>
                </c:pt>
                <c:pt idx="195">
                  <c:v>11.776</c:v>
                </c:pt>
                <c:pt idx="196">
                  <c:v>13.114</c:v>
                </c:pt>
                <c:pt idx="197">
                  <c:v>11.305</c:v>
                </c:pt>
                <c:pt idx="198">
                  <c:v>11.216</c:v>
                </c:pt>
                <c:pt idx="199">
                  <c:v>11.41</c:v>
                </c:pt>
                <c:pt idx="200">
                  <c:v>11.32</c:v>
                </c:pt>
                <c:pt idx="201">
                  <c:v>10.947</c:v>
                </c:pt>
                <c:pt idx="202">
                  <c:v>11.425</c:v>
                </c:pt>
                <c:pt idx="203">
                  <c:v>12.195</c:v>
                </c:pt>
                <c:pt idx="204">
                  <c:v>11.53</c:v>
                </c:pt>
                <c:pt idx="205">
                  <c:v>11.44</c:v>
                </c:pt>
                <c:pt idx="206">
                  <c:v>11.35</c:v>
                </c:pt>
                <c:pt idx="207">
                  <c:v>11.253</c:v>
                </c:pt>
                <c:pt idx="208">
                  <c:v>10.879</c:v>
                </c:pt>
                <c:pt idx="209">
                  <c:v>11.074</c:v>
                </c:pt>
                <c:pt idx="210">
                  <c:v>11.268</c:v>
                </c:pt>
                <c:pt idx="211">
                  <c:v>10.894</c:v>
                </c:pt>
                <c:pt idx="212">
                  <c:v>10.805</c:v>
                </c:pt>
                <c:pt idx="213">
                  <c:v>10.999</c:v>
                </c:pt>
                <c:pt idx="214">
                  <c:v>11.193</c:v>
                </c:pt>
                <c:pt idx="215">
                  <c:v>13.099</c:v>
                </c:pt>
                <c:pt idx="216">
                  <c:v>11.582</c:v>
                </c:pt>
                <c:pt idx="217">
                  <c:v>11.492</c:v>
                </c:pt>
                <c:pt idx="218">
                  <c:v>11.686</c:v>
                </c:pt>
                <c:pt idx="219">
                  <c:v>11.305</c:v>
                </c:pt>
                <c:pt idx="220">
                  <c:v>11.216</c:v>
                </c:pt>
                <c:pt idx="221">
                  <c:v>11.126</c:v>
                </c:pt>
                <c:pt idx="222">
                  <c:v>10.752</c:v>
                </c:pt>
                <c:pt idx="223">
                  <c:v>11.231</c:v>
                </c:pt>
                <c:pt idx="224">
                  <c:v>11.425</c:v>
                </c:pt>
                <c:pt idx="225">
                  <c:v>11.051</c:v>
                </c:pt>
                <c:pt idx="226">
                  <c:v>10.954</c:v>
                </c:pt>
                <c:pt idx="227">
                  <c:v>10.865</c:v>
                </c:pt>
                <c:pt idx="228">
                  <c:v>10.775</c:v>
                </c:pt>
                <c:pt idx="229">
                  <c:v>10.685</c:v>
                </c:pt>
                <c:pt idx="230">
                  <c:v>11.163</c:v>
                </c:pt>
                <c:pt idx="231">
                  <c:v>11.074</c:v>
                </c:pt>
                <c:pt idx="232">
                  <c:v>10.7</c:v>
                </c:pt>
                <c:pt idx="233">
                  <c:v>10.61</c:v>
                </c:pt>
                <c:pt idx="234">
                  <c:v>10.805</c:v>
                </c:pt>
                <c:pt idx="235">
                  <c:v>10.999</c:v>
                </c:pt>
                <c:pt idx="236">
                  <c:v>10.902</c:v>
                </c:pt>
                <c:pt idx="237">
                  <c:v>10.812</c:v>
                </c:pt>
                <c:pt idx="238">
                  <c:v>11.007</c:v>
                </c:pt>
                <c:pt idx="239">
                  <c:v>10.917</c:v>
                </c:pt>
                <c:pt idx="240">
                  <c:v>11.111</c:v>
                </c:pt>
                <c:pt idx="241">
                  <c:v>11.021</c:v>
                </c:pt>
                <c:pt idx="242">
                  <c:v>10.648</c:v>
                </c:pt>
                <c:pt idx="243">
                  <c:v>11.126</c:v>
                </c:pt>
                <c:pt idx="244">
                  <c:v>11.036</c:v>
                </c:pt>
                <c:pt idx="245">
                  <c:v>10.655</c:v>
                </c:pt>
                <c:pt idx="246">
                  <c:v>10.85</c:v>
                </c:pt>
                <c:pt idx="247">
                  <c:v>11.051</c:v>
                </c:pt>
                <c:pt idx="248">
                  <c:v>11.246</c:v>
                </c:pt>
                <c:pt idx="249">
                  <c:v>11.148</c:v>
                </c:pt>
                <c:pt idx="250">
                  <c:v>11.059</c:v>
                </c:pt>
                <c:pt idx="251">
                  <c:v>10.969</c:v>
                </c:pt>
                <c:pt idx="252">
                  <c:v>10.879</c:v>
                </c:pt>
                <c:pt idx="253">
                  <c:v>11.074</c:v>
                </c:pt>
                <c:pt idx="254">
                  <c:v>11.268</c:v>
                </c:pt>
                <c:pt idx="255">
                  <c:v>10.894</c:v>
                </c:pt>
                <c:pt idx="256">
                  <c:v>10.805</c:v>
                </c:pt>
                <c:pt idx="257">
                  <c:v>11.851</c:v>
                </c:pt>
                <c:pt idx="258">
                  <c:v>11.193</c:v>
                </c:pt>
                <c:pt idx="259">
                  <c:v>10.812</c:v>
                </c:pt>
                <c:pt idx="260">
                  <c:v>11.007</c:v>
                </c:pt>
                <c:pt idx="261">
                  <c:v>10.917</c:v>
                </c:pt>
                <c:pt idx="262">
                  <c:v>10.543</c:v>
                </c:pt>
                <c:pt idx="263">
                  <c:v>10.454</c:v>
                </c:pt>
                <c:pt idx="264">
                  <c:v>10.932</c:v>
                </c:pt>
                <c:pt idx="265">
                  <c:v>9.123000000000001</c:v>
                </c:pt>
                <c:pt idx="266">
                  <c:v>3.609</c:v>
                </c:pt>
                <c:pt idx="267">
                  <c:v>1.800999999999999</c:v>
                </c:pt>
                <c:pt idx="268">
                  <c:v>0.0</c:v>
                </c:pt>
                <c:pt idx="269">
                  <c:v>0.478</c:v>
                </c:pt>
                <c:pt idx="270">
                  <c:v>0.671999999999999</c:v>
                </c:pt>
                <c:pt idx="271">
                  <c:v>0.583</c:v>
                </c:pt>
                <c:pt idx="272">
                  <c:v>0.493</c:v>
                </c:pt>
                <c:pt idx="273">
                  <c:v>0.971</c:v>
                </c:pt>
                <c:pt idx="274">
                  <c:v>0.881</c:v>
                </c:pt>
                <c:pt idx="275">
                  <c:v>0.792</c:v>
                </c:pt>
                <c:pt idx="276">
                  <c:v>0.695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6F-4B87-A073-514798C2C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359256"/>
        <c:axId val="-2078014520"/>
      </c:scatterChart>
      <c:valAx>
        <c:axId val="-2131359256"/>
        <c:scaling>
          <c:orientation val="minMax"/>
          <c:max val="11.0"/>
          <c:min val="0.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078014520"/>
        <c:crosses val="autoZero"/>
        <c:crossBetween val="midCat"/>
      </c:valAx>
      <c:valAx>
        <c:axId val="-2078014520"/>
        <c:scaling>
          <c:orientation val="minMax"/>
          <c:max val="25.0"/>
          <c:min val="0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359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CEFA-BDFE-3F45-91D3-F7ECEF51F3CB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E056-5941-7643-9CA1-DA57F9C2B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family of 2D coordination polymers were successfully synthesized through “bottom-up” techniques using Ni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2+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2+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2+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hexaaminobenzene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Liquid–liquid and air–liquid interfacial reactions were used to realize thick (∼1–2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thin (&lt;10 nm) stacked layers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nanosheet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respectively. Atomic-force microscopy and scanning electron microscopy both revealed the smooth and flat nature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nanosheets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Selected area diffraction was used to elucidate the hexagonal crystal structure of the framework. 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devices were fabricated on thin samples of the Ni analogue and they were found to be mildly conducting and also showed back gate dependent conductance.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E056-5941-7643-9CA1-DA57F9C2B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Synthesis of a </a:t>
            </a:r>
            <a:r>
              <a:rPr lang="en-US" sz="1800" b="1" dirty="0" smtClean="0">
                <a:solidFill>
                  <a:schemeClr val="tx1"/>
                </a:solidFill>
              </a:rPr>
              <a:t>Family </a:t>
            </a:r>
            <a:r>
              <a:rPr lang="en-US" sz="1800" b="1" dirty="0" smtClean="0">
                <a:solidFill>
                  <a:schemeClr val="tx1"/>
                </a:solidFill>
              </a:rPr>
              <a:t>of 2D Coordination Polymers using Hexaaminobenzene as the </a:t>
            </a:r>
            <a:r>
              <a:rPr lang="en-US" sz="1800" b="1" dirty="0" smtClean="0">
                <a:solidFill>
                  <a:schemeClr val="tx1"/>
                </a:solidFill>
              </a:rPr>
              <a:t>Building </a:t>
            </a:r>
            <a:r>
              <a:rPr lang="en-US" sz="1800" b="1" dirty="0">
                <a:solidFill>
                  <a:schemeClr val="tx1"/>
                </a:solidFill>
              </a:rPr>
              <a:t>B</a:t>
            </a:r>
            <a:r>
              <a:rPr lang="en-US" sz="1800" b="1" dirty="0" smtClean="0">
                <a:solidFill>
                  <a:schemeClr val="tx1"/>
                </a:solidFill>
              </a:rPr>
              <a:t>lock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Nabajit Lahiri, Neda </a:t>
            </a:r>
            <a:r>
              <a:rPr lang="en-US" sz="1200" b="1" dirty="0" err="1" smtClean="0">
                <a:solidFill>
                  <a:schemeClr val="bg1"/>
                </a:solidFill>
              </a:rPr>
              <a:t>Lotfizadeh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</a:rPr>
              <a:t>Ryuichi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Tsuchikawa</a:t>
            </a:r>
            <a:r>
              <a:rPr lang="en-US" sz="1200" b="1" dirty="0" smtClean="0">
                <a:solidFill>
                  <a:schemeClr val="bg1"/>
                </a:solidFill>
              </a:rPr>
              <a:t>, Vikram Deshpande and Janis Louie; University of Utah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34752" y="1610579"/>
            <a:ext cx="4207184" cy="4395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1708"/>
            <a:ext cx="7242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6161" y="1453813"/>
            <a:ext cx="417252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Since the discovery of  Graphene, there has been a significant interest in the search of new 2D materials which would show similar interesting properties such as electrical and thermal conductivity, superconductivity , topological gap, etc. In this regard, a ‘bottom-up’ synthesis or a synthesis which involves generating the polymer from its constituents, is of particular interest since it could give access to a library of 2D materials. 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 smtClean="0"/>
              <a:t>In this work, we have used a ‘bottom-up’ interfacial synthetic strategy to develop a family of hexaaminobenzene based 2D materials using several different metal ion linkers. 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 smtClean="0"/>
              <a:t>The materials were characterized using various surface analysis techniques and was found not only to be ultrathin (</a:t>
            </a:r>
            <a:r>
              <a:rPr lang="en-US" sz="1400" i="1" dirty="0" smtClean="0"/>
              <a:t>ca.</a:t>
            </a:r>
            <a:r>
              <a:rPr lang="en-US" sz="1400" dirty="0" smtClean="0"/>
              <a:t> 10nm)</a:t>
            </a:r>
            <a:r>
              <a:rPr lang="en-US" sz="1400" i="1" dirty="0" smtClean="0"/>
              <a:t> </a:t>
            </a:r>
            <a:r>
              <a:rPr lang="en-US" sz="1400" dirty="0" smtClean="0"/>
              <a:t>  and crystalline abut also posses a smooth and flat topography. Conductivity studies also revealed that the materials were weakly conducting in nature.</a:t>
            </a:r>
            <a:endParaRPr lang="en-US" sz="1400" dirty="0"/>
          </a:p>
        </p:txBody>
      </p:sp>
      <p:pic>
        <p:nvPicPr>
          <p:cNvPr id="9" name="Picture 8" descr="Synthesis of 2D Coordination Polymer using Hexaaminobenzene and metal(II) acetylacetonate salts. The metals used were Ni2+, Cu2+ and Co2+." title="Synthesis Schem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7"/>
          <a:stretch/>
        </p:blipFill>
        <p:spPr bwMode="auto">
          <a:xfrm>
            <a:off x="4861618" y="1829790"/>
            <a:ext cx="3854823" cy="106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The photograph shows the liquid-liquid interfacial synthesis in which the top layer consits of the metal salt in ethyl acetate while the bottom layer is hexaaminobenzene in water. The material can be seen as a black solid at the interface." title="Photograph of Liquid-Liquid interfacial synthesi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68" y="3505589"/>
            <a:ext cx="1419498" cy="124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he picture shows the topography of the Ni-Hexaaminobenzene polymer. The image shows that the topology is very flat with a surface roughness of less than 1 nm. The materail can also be seen to be only about 10 nm thick. " title="Atomic-Force Microscopy of the material"/>
          <p:cNvPicPr/>
          <p:nvPr/>
        </p:nvPicPr>
        <p:blipFill rotWithShape="1">
          <a:blip r:embed="rId5"/>
          <a:srcRect l="300" t="2105" r="2669" b="36855"/>
          <a:stretch/>
        </p:blipFill>
        <p:spPr>
          <a:xfrm>
            <a:off x="6902022" y="3497082"/>
            <a:ext cx="1688923" cy="1252453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944348515"/>
              </p:ext>
            </p:extLst>
          </p:nvPr>
        </p:nvGraphicFramePr>
        <p:xfrm>
          <a:off x="6902022" y="3598484"/>
          <a:ext cx="1273790" cy="61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65284" y="2896592"/>
            <a:ext cx="395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General Synthetic Scheme of 2D Coordination Polymers. Hexaaminobenzene in water is layered with a solution of  metal(II)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acetylacetonates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in ethyl acetate  to generate the 2D polymer at the interface.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5284" y="4856026"/>
            <a:ext cx="39561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(left) Photograph showing the liquid-liquid interfacial synthesis of the material. The material can be seen as a black film at the interface of water and ethyl acetate. (right) Atomic Force Microscope (AFM) image showing the topography of the Ni-Hexaaminobenzene polymer. The flat and ultrathin nature of the material can be easily observed.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4752" y="5688075"/>
            <a:ext cx="3956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Lahiri, N;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Lotfizadeh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N;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Tsuchikawa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R; Deshpande, V.V.; Louie, J.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19-22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254586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MRSEC at the University of Utah;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DMR 1121252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11910</TotalTime>
  <Words>467</Words>
  <Application>Microsoft Macintosh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Synthesis of a Family of 2D Coordination Polymers using Hexaaminobenzene as the Building Block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Ajay Nahata</cp:lastModifiedBy>
  <cp:revision>34</cp:revision>
  <cp:lastPrinted>2016-08-01T15:14:13Z</cp:lastPrinted>
  <dcterms:created xsi:type="dcterms:W3CDTF">2016-07-19T18:16:54Z</dcterms:created>
  <dcterms:modified xsi:type="dcterms:W3CDTF">2017-06-15T20:05:32Z</dcterms:modified>
  <cp:category/>
</cp:coreProperties>
</file>