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0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1130" autoAdjust="0"/>
    <p:restoredTop sz="91600" autoAdjust="0"/>
  </p:normalViewPr>
  <p:slideViewPr>
    <p:cSldViewPr snapToGrid="0" snapToObjects="1">
      <p:cViewPr varScale="1">
        <p:scale>
          <a:sx n="110" d="100"/>
          <a:sy n="110" d="100"/>
        </p:scale>
        <p:origin x="-18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5232D-253D-4DB0-9045-5E183CBE1A6D}" type="datetimeFigureOut">
              <a:rPr lang="en-US" smtClean="0"/>
              <a:t>4/25/20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C07A8-FB67-44BD-82A6-7572CA413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85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C07A8-FB67-44BD-82A6-7572CA413A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6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4/25/20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4/25/20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jpg"/><Relationship Id="rId1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2.jpg"/><Relationship Id="rId8" Type="http://schemas.openxmlformats.org/officeDocument/2006/relationships/image" Target="../media/image3.jpg"/><Relationship Id="rId9" Type="http://schemas.openxmlformats.org/officeDocument/2006/relationships/image" Target="../media/image4.jpg"/><Relationship Id="rId10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2261" y="0"/>
            <a:ext cx="5665960" cy="998283"/>
          </a:xfrm>
        </p:spPr>
        <p:txBody>
          <a:bodyPr anchor="ctr" anchorCtr="0"/>
          <a:lstStyle/>
          <a:p>
            <a:r>
              <a:rPr lang="en-US" sz="1800" b="1" dirty="0">
                <a:solidFill>
                  <a:srgbClr val="000000"/>
                </a:solidFill>
              </a:rPr>
              <a:t>Unique Facilities: </a:t>
            </a:r>
            <a:r>
              <a:rPr lang="en-US" sz="1800" b="1" dirty="0" err="1">
                <a:solidFill>
                  <a:srgbClr val="000000"/>
                </a:solidFill>
              </a:rPr>
              <a:t>Benchtop</a:t>
            </a:r>
            <a:r>
              <a:rPr lang="en-US" sz="1800" b="1" dirty="0">
                <a:solidFill>
                  <a:srgbClr val="000000"/>
                </a:solidFill>
              </a:rPr>
              <a:t> X-ray Spectrometer for Accelerating Discovery and Characterization of Novel Phosphorous-Rich Materials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11069" y="1171324"/>
            <a:ext cx="3969840" cy="504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1400" dirty="0"/>
              <a:t>MEM-C has developed a unique high-resolution x-ray emission spectrometer for studying phosphorus-rich, air-sensitive materials. Building upon </a:t>
            </a:r>
            <a:r>
              <a:rPr lang="en-US" sz="1400" b="1" dirty="0"/>
              <a:t>Seidler</a:t>
            </a:r>
            <a:r>
              <a:rPr lang="en-US" sz="1400" dirty="0"/>
              <a:t>'s pioneering instrument-development work, a collaboration with local start-up company </a:t>
            </a:r>
            <a:r>
              <a:rPr lang="en-US" sz="1400" dirty="0" err="1"/>
              <a:t>easyXAFS</a:t>
            </a:r>
            <a:r>
              <a:rPr lang="en-US" sz="1400" dirty="0"/>
              <a:t>, and MEM-Seed </a:t>
            </a:r>
            <a:r>
              <a:rPr lang="en-US" sz="1400" dirty="0" smtClean="0"/>
              <a:t>funding, </a:t>
            </a:r>
            <a:r>
              <a:rPr lang="en-US" sz="1400" dirty="0"/>
              <a:t>t</a:t>
            </a:r>
            <a:r>
              <a:rPr lang="en-US" sz="1400" dirty="0" smtClean="0"/>
              <a:t>he </a:t>
            </a:r>
            <a:r>
              <a:rPr lang="en-US" sz="1400" dirty="0"/>
              <a:t>MEM-C "</a:t>
            </a:r>
            <a:r>
              <a:rPr lang="en-US" sz="1400" dirty="0" err="1"/>
              <a:t>phosphortron</a:t>
            </a:r>
            <a:r>
              <a:rPr lang="en-US" sz="1400" dirty="0"/>
              <a:t>" is based on a dispersive refocusing Rowland geometry and consists of two parallel spectrometers that simultaneously capture core-to-core K</a:t>
            </a:r>
            <a:r>
              <a:rPr lang="en-US" sz="1400" dirty="0">
                <a:latin typeface="Symbol" charset="2"/>
                <a:cs typeface="Symbol" charset="2"/>
              </a:rPr>
              <a:t>a</a:t>
            </a:r>
            <a:r>
              <a:rPr lang="en-US" sz="1400" dirty="0"/>
              <a:t> and valence-to-core K</a:t>
            </a:r>
            <a:r>
              <a:rPr lang="en-US" sz="1400" dirty="0">
                <a:latin typeface="Symbol" charset="2"/>
                <a:cs typeface="Symbol" charset="2"/>
              </a:rPr>
              <a:t>b</a:t>
            </a:r>
            <a:r>
              <a:rPr lang="en-US" sz="1400" dirty="0"/>
              <a:t> x-ray fluorescence. It is housed within a temperature-regulated double </a:t>
            </a:r>
            <a:r>
              <a:rPr lang="en-US" sz="1400" dirty="0" err="1"/>
              <a:t>glovebox</a:t>
            </a:r>
            <a:r>
              <a:rPr lang="en-US" sz="1400" dirty="0"/>
              <a:t> in the MEM-C Shared Facilities space. The </a:t>
            </a:r>
            <a:r>
              <a:rPr lang="en-US" sz="1400" dirty="0" err="1"/>
              <a:t>phosphortron</a:t>
            </a:r>
            <a:r>
              <a:rPr lang="en-US" sz="1400" dirty="0"/>
              <a:t> allows automated, unattended measurement of up to 15 samples following a single round of sample mounting. Partnership with </a:t>
            </a:r>
            <a:r>
              <a:rPr lang="en-US" sz="1400" dirty="0" err="1"/>
              <a:t>easyXAFS</a:t>
            </a:r>
            <a:r>
              <a:rPr lang="en-US" sz="1400" dirty="0"/>
              <a:t> aided instrument development through sharing of control software. </a:t>
            </a:r>
            <a:r>
              <a:rPr lang="en-US" sz="1400" dirty="0" err="1"/>
              <a:t>easyXAFS</a:t>
            </a:r>
            <a:r>
              <a:rPr lang="en-US" sz="1400" dirty="0"/>
              <a:t> also benefited from MEM-C student training by hiring a recent MEM-C PhD graduate into a full-time position. This instrument offers users a unique and powerful probe for characterizing P-rich materials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152400" y="733521"/>
            <a:ext cx="1380978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2020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972" y="147616"/>
            <a:ext cx="275982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Materials Research Science and Engineering Center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DMR- 1719797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68095" y="5048354"/>
            <a:ext cx="446399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/>
              <a:t>Photos of MEM-C's "</a:t>
            </a:r>
            <a:r>
              <a:rPr lang="en-US" sz="1100" dirty="0" err="1"/>
              <a:t>phosphortron</a:t>
            </a:r>
            <a:r>
              <a:rPr lang="en-US" sz="1100" dirty="0"/>
              <a:t>" benchtop x-ray emission spectrometer in its helium/radiation enclosure. The schematic illustrates the dual-spectrometer design. The entire unit is housed in a temperature-controlled inert-atmosphere glove box in MEM-C Shared Facilities.</a:t>
            </a:r>
            <a:endParaRPr lang="en-U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6211669"/>
            <a:ext cx="396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Holden, et al., “An X-ray Emission Spectrometer for Electronic Structure of Air-Sensitive Phosphorus-rich Materials,” </a:t>
            </a:r>
            <a:r>
              <a:rPr lang="en-US" sz="1200" i="1" dirty="0"/>
              <a:t>in prep. </a:t>
            </a:r>
            <a:r>
              <a:rPr lang="en-US" sz="1200" dirty="0"/>
              <a:t>(2020).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71035" y="974737"/>
            <a:ext cx="4692577" cy="73267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240"/>
              </a:lnSpc>
            </a:pPr>
            <a:r>
              <a:rPr lang="en-US" sz="1200" b="1" dirty="0">
                <a:solidFill>
                  <a:schemeClr val="bg1"/>
                </a:solidFill>
              </a:rPr>
              <a:t>Gerald Seidler, </a:t>
            </a:r>
            <a:r>
              <a:rPr lang="en-US" sz="1200" b="1" dirty="0" err="1">
                <a:solidFill>
                  <a:schemeClr val="bg1"/>
                </a:solidFill>
              </a:rPr>
              <a:t>easyXAFS</a:t>
            </a:r>
            <a:r>
              <a:rPr lang="en-US" sz="1200" b="1" dirty="0">
                <a:solidFill>
                  <a:schemeClr val="bg1"/>
                </a:solidFill>
              </a:rPr>
              <a:t> LLC, and MEM-C Shared Facilities </a:t>
            </a:r>
          </a:p>
          <a:p>
            <a:pPr>
              <a:lnSpc>
                <a:spcPts val="1240"/>
              </a:lnSpc>
            </a:pPr>
            <a:r>
              <a:rPr lang="en-US" sz="1200" b="1" dirty="0">
                <a:solidFill>
                  <a:schemeClr val="bg1"/>
                </a:solidFill>
              </a:rPr>
              <a:t>Molecular Engineering Materials Center (MEM-C)</a:t>
            </a:r>
          </a:p>
          <a:p>
            <a:pPr>
              <a:lnSpc>
                <a:spcPts val="1240"/>
              </a:lnSpc>
            </a:pPr>
            <a:r>
              <a:rPr lang="en-US" sz="1200" b="1" dirty="0">
                <a:solidFill>
                  <a:schemeClr val="bg1"/>
                </a:solidFill>
              </a:rPr>
              <a:t>University of Washington, Seattle</a:t>
            </a:r>
          </a:p>
          <a:p>
            <a:pPr>
              <a:lnSpc>
                <a:spcPts val="1240"/>
              </a:lnSpc>
            </a:pP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Three photographs of MEM-C's &quot;phosphortron&quot; benchtop x-ray emission spectrometer in its helium/radiation enclosure. The enclosure is a sealable metal chamber approximately 10&quot;x10&quot;x10&quot;. Inside, one photograph shows a sample stage that allows multiple samples to be loaded at once and then rotated through during measurement, as well as cables. A second photograph shows electronics mounted on the outside of the chamber. A third photograph shows a close-up of the multi-sample stage and the two detectors inside the chamber. In addition to these photographs, there is a schematic diagram of the spectrometer, illustrating the x-ray source, the crystal analyzers, the sample position, and the two x-ray camera detectors. A scale bar shows that this portion of the spectrometer is verry compact, only 240 mm across.&#10;&#10; The schematic illustrates the dual-spectrometer design. The entire unit is housed in a temperature-controlled inert-atmosphere glove box in MEM-C Shared Facilities." title="MEM-C Benchtop X-ray Spectrometer for Accelerating Discovery and Characterization of Novel Phosphorous-Rich Material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95" y="1543159"/>
            <a:ext cx="4463998" cy="3433842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1144254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11917</TotalTime>
  <Words>326</Words>
  <Application>Microsoft Macintosh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Breeze</vt:lpstr>
      <vt:lpstr>Unique Facilities: Benchtop X-ray Spectrometer for Accelerating Discovery and Characterization of Novel Phosphorous-Rich Materials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Gamelin</cp:lastModifiedBy>
  <cp:revision>59</cp:revision>
  <cp:lastPrinted>2016-08-01T15:14:13Z</cp:lastPrinted>
  <dcterms:created xsi:type="dcterms:W3CDTF">2016-07-19T18:16:54Z</dcterms:created>
  <dcterms:modified xsi:type="dcterms:W3CDTF">2020-04-25T16:52:22Z</dcterms:modified>
  <cp:category/>
</cp:coreProperties>
</file>