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51" d="100"/>
          <a:sy n="51" d="100"/>
        </p:scale>
        <p:origin x="84" y="1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CE934E-19A5-4C1E-AFB4-D2134FEBA736}" type="datetimeFigureOut">
              <a:rPr lang="en-US" smtClean="0"/>
              <a:t>4/28/2016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4F33CF8-1EBA-4192-B3BD-CD6583932A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78100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F33CF8-1EBA-4192-B3BD-CD6583932A4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64340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BD8E51-7C94-4280-AEE1-25CCB2EF66D1}" type="datetimeFigureOut">
              <a:rPr lang="en-US" smtClean="0"/>
              <a:t>4/28/2016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A13F3D-42AC-4E8A-B845-8349C33F47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2698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BD8E51-7C94-4280-AEE1-25CCB2EF66D1}" type="datetimeFigureOut">
              <a:rPr lang="en-US" smtClean="0"/>
              <a:t>4/28/2016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A13F3D-42AC-4E8A-B845-8349C33F47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29840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BD8E51-7C94-4280-AEE1-25CCB2EF66D1}" type="datetimeFigureOut">
              <a:rPr lang="en-US" smtClean="0"/>
              <a:t>4/28/2016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A13F3D-42AC-4E8A-B845-8349C33F47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42350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BD8E51-7C94-4280-AEE1-25CCB2EF66D1}" type="datetimeFigureOut">
              <a:rPr lang="en-US" smtClean="0"/>
              <a:t>4/28/2016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A13F3D-42AC-4E8A-B845-8349C33F47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26774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BD8E51-7C94-4280-AEE1-25CCB2EF66D1}" type="datetimeFigureOut">
              <a:rPr lang="en-US" smtClean="0"/>
              <a:t>4/28/2016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A13F3D-42AC-4E8A-B845-8349C33F47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89708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BD8E51-7C94-4280-AEE1-25CCB2EF66D1}" type="datetimeFigureOut">
              <a:rPr lang="en-US" smtClean="0"/>
              <a:t>4/28/2016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A13F3D-42AC-4E8A-B845-8349C33F47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40359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BD8E51-7C94-4280-AEE1-25CCB2EF66D1}" type="datetimeFigureOut">
              <a:rPr lang="en-US" smtClean="0"/>
              <a:t>4/28/2016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A13F3D-42AC-4E8A-B845-8349C33F47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27848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BD8E51-7C94-4280-AEE1-25CCB2EF66D1}" type="datetimeFigureOut">
              <a:rPr lang="en-US" smtClean="0"/>
              <a:t>4/28/2016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A13F3D-42AC-4E8A-B845-8349C33F47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45606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BD8E51-7C94-4280-AEE1-25CCB2EF66D1}" type="datetimeFigureOut">
              <a:rPr lang="en-US" smtClean="0"/>
              <a:t>4/28/2016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A13F3D-42AC-4E8A-B845-8349C33F47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0916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BD8E51-7C94-4280-AEE1-25CCB2EF66D1}" type="datetimeFigureOut">
              <a:rPr lang="en-US" smtClean="0"/>
              <a:t>4/28/2016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A13F3D-42AC-4E8A-B845-8349C33F47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32908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BD8E51-7C94-4280-AEE1-25CCB2EF66D1}" type="datetimeFigureOut">
              <a:rPr lang="en-US" smtClean="0"/>
              <a:t>4/28/2016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A13F3D-42AC-4E8A-B845-8349C33F47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3191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BD8E51-7C94-4280-AEE1-25CCB2EF66D1}" type="datetimeFigureOut">
              <a:rPr lang="en-US" smtClean="0"/>
              <a:t>4/28/2016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A13F3D-42AC-4E8A-B845-8349C33F47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01687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" y="5349875"/>
            <a:ext cx="9144000" cy="1246909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2998" y="6345238"/>
            <a:ext cx="6858000" cy="512762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Principal Investigators: Ajay Nahata, Steve Blair &amp; Ashutosh Tiwari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NSF DMR 11-21252; www.mrsec.utah.edu</a:t>
            </a: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11"/>
          <p:cNvSpPr>
            <a:spLocks noChangeArrowheads="1"/>
          </p:cNvSpPr>
          <p:nvPr/>
        </p:nvSpPr>
        <p:spPr bwMode="auto">
          <a:xfrm>
            <a:off x="427704" y="199104"/>
            <a:ext cx="40386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b="1" dirty="0" smtClean="0"/>
              <a:t>Presenting Undergraduate Research at the National Level</a:t>
            </a:r>
            <a:endParaRPr lang="en-US" b="1" dirty="0" smtClean="0"/>
          </a:p>
        </p:txBody>
      </p:sp>
      <p:sp>
        <p:nvSpPr>
          <p:cNvPr id="6" name="Rectangle 15"/>
          <p:cNvSpPr>
            <a:spLocks noChangeArrowheads="1"/>
          </p:cNvSpPr>
          <p:nvPr/>
        </p:nvSpPr>
        <p:spPr bwMode="auto">
          <a:xfrm>
            <a:off x="199104" y="1084133"/>
            <a:ext cx="4495800" cy="44012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ts val="600"/>
              </a:spcAft>
            </a:pPr>
            <a:r>
              <a:rPr lang="en-US" altLang="en-US" b="1" dirty="0">
                <a:solidFill>
                  <a:prstClr val="black"/>
                </a:solidFill>
                <a:cs typeface="Arial" charset="0"/>
              </a:rPr>
              <a:t>Objective</a:t>
            </a:r>
            <a:r>
              <a:rPr lang="en-US" altLang="en-US" dirty="0">
                <a:solidFill>
                  <a:prstClr val="black"/>
                </a:solidFill>
                <a:cs typeface="Arial" charset="0"/>
              </a:rPr>
              <a:t>: </a:t>
            </a:r>
            <a:r>
              <a:rPr lang="en-US" altLang="en-US" dirty="0" smtClean="0">
                <a:solidFill>
                  <a:prstClr val="black"/>
                </a:solidFill>
                <a:cs typeface="Arial" charset="0"/>
              </a:rPr>
              <a:t>Train Utah MRSEC students to effectively </a:t>
            </a:r>
            <a:r>
              <a:rPr lang="en-US" altLang="en-US" smtClean="0">
                <a:solidFill>
                  <a:prstClr val="black"/>
                </a:solidFill>
                <a:cs typeface="Arial" charset="0"/>
              </a:rPr>
              <a:t>present materials research</a:t>
            </a:r>
            <a:r>
              <a:rPr lang="en-US" altLang="en-US" dirty="0" smtClean="0">
                <a:solidFill>
                  <a:prstClr val="black"/>
                </a:solidFill>
                <a:cs typeface="Arial" charset="0"/>
              </a:rPr>
              <a:t>.</a:t>
            </a:r>
            <a:endParaRPr lang="en-US" altLang="en-US" dirty="0" smtClean="0">
              <a:solidFill>
                <a:prstClr val="black"/>
              </a:solidFill>
              <a:cs typeface="Arial" charset="0"/>
            </a:endParaRPr>
          </a:p>
          <a:p>
            <a:pPr eaLnBrk="1" fontAlgn="base" hangingPunct="1">
              <a:spcBef>
                <a:spcPct val="0"/>
              </a:spcBef>
              <a:spcAft>
                <a:spcPts val="600"/>
              </a:spcAft>
            </a:pPr>
            <a:r>
              <a:rPr lang="en-US" altLang="en-US" b="1" dirty="0" smtClean="0">
                <a:solidFill>
                  <a:prstClr val="black"/>
                </a:solidFill>
                <a:cs typeface="Arial" charset="0"/>
              </a:rPr>
              <a:t>Approach</a:t>
            </a:r>
            <a:r>
              <a:rPr lang="en-US" altLang="en-US" dirty="0">
                <a:solidFill>
                  <a:prstClr val="black"/>
                </a:solidFill>
                <a:cs typeface="Arial" charset="0"/>
              </a:rPr>
              <a:t>: </a:t>
            </a:r>
            <a:r>
              <a:rPr lang="en-US" altLang="en-US" dirty="0">
                <a:solidFill>
                  <a:prstClr val="black"/>
                </a:solidFill>
                <a:cs typeface="Arial" charset="0"/>
              </a:rPr>
              <a:t>T</a:t>
            </a:r>
            <a:r>
              <a:rPr lang="en-US" altLang="en-US" dirty="0" smtClean="0">
                <a:solidFill>
                  <a:prstClr val="black"/>
                </a:solidFill>
                <a:cs typeface="Arial" charset="0"/>
              </a:rPr>
              <a:t>he REU p</a:t>
            </a:r>
            <a:r>
              <a:rPr lang="en-US" altLang="en-US" dirty="0" smtClean="0">
                <a:solidFill>
                  <a:prstClr val="black"/>
                </a:solidFill>
                <a:cs typeface="Arial" charset="0"/>
              </a:rPr>
              <a:t>oster session winner is invited to submit an abstract to</a:t>
            </a:r>
            <a:r>
              <a:rPr lang="en-US" dirty="0"/>
              <a:t> </a:t>
            </a:r>
            <a:r>
              <a:rPr lang="en-US" dirty="0" smtClean="0"/>
              <a:t>the National </a:t>
            </a:r>
            <a:r>
              <a:rPr lang="en-US" dirty="0"/>
              <a:t>Conference for </a:t>
            </a:r>
            <a:r>
              <a:rPr lang="en-US" dirty="0" smtClean="0"/>
              <a:t>Undergraduates the following spring. The conference is fully funded by Utah MRSEC if the student is selected to present.</a:t>
            </a:r>
            <a:endParaRPr lang="en-US" altLang="en-US" dirty="0" smtClean="0">
              <a:solidFill>
                <a:prstClr val="black"/>
              </a:solidFill>
              <a:cs typeface="Arial" charset="0"/>
            </a:endParaRPr>
          </a:p>
          <a:p>
            <a:pPr eaLnBrk="1" fontAlgn="base" hangingPunct="1">
              <a:spcBef>
                <a:spcPct val="0"/>
              </a:spcBef>
              <a:spcAft>
                <a:spcPts val="600"/>
              </a:spcAft>
            </a:pPr>
            <a:r>
              <a:rPr lang="en-US" altLang="en-US" b="1" dirty="0" smtClean="0">
                <a:solidFill>
                  <a:prstClr val="black"/>
                </a:solidFill>
                <a:cs typeface="Arial" charset="0"/>
              </a:rPr>
              <a:t>Results </a:t>
            </a:r>
            <a:r>
              <a:rPr lang="en-US" altLang="en-US" b="1" dirty="0">
                <a:solidFill>
                  <a:prstClr val="black"/>
                </a:solidFill>
                <a:cs typeface="Arial" charset="0"/>
              </a:rPr>
              <a:t>and Significance</a:t>
            </a:r>
            <a:r>
              <a:rPr lang="en-US" altLang="en-US" dirty="0">
                <a:solidFill>
                  <a:prstClr val="black"/>
                </a:solidFill>
                <a:cs typeface="Arial" charset="0"/>
              </a:rPr>
              <a:t>: </a:t>
            </a:r>
            <a:r>
              <a:rPr lang="en-US" altLang="en-US" dirty="0" smtClean="0">
                <a:solidFill>
                  <a:prstClr val="black"/>
                </a:solidFill>
                <a:cs typeface="Arial" charset="0"/>
              </a:rPr>
              <a:t>Enabled a student, underrepresented in engineering, to present her REU summer project research </a:t>
            </a:r>
            <a:r>
              <a:rPr lang="en-US" dirty="0" smtClean="0"/>
              <a:t>“Polarization-Dependent </a:t>
            </a:r>
            <a:r>
              <a:rPr lang="en-US" dirty="0"/>
              <a:t>Terahertz </a:t>
            </a:r>
            <a:r>
              <a:rPr lang="en-US" dirty="0" err="1"/>
              <a:t>Plasmonic</a:t>
            </a:r>
            <a:r>
              <a:rPr lang="en-US" dirty="0"/>
              <a:t> Structures</a:t>
            </a:r>
            <a:r>
              <a:rPr lang="en-US" dirty="0" smtClean="0"/>
              <a:t>” at</a:t>
            </a:r>
            <a:r>
              <a:rPr lang="en-US" altLang="en-US" dirty="0" smtClean="0">
                <a:solidFill>
                  <a:prstClr val="black"/>
                </a:solidFill>
                <a:cs typeface="Arial" charset="0"/>
              </a:rPr>
              <a:t> </a:t>
            </a:r>
            <a:r>
              <a:rPr lang="en-US" altLang="en-US" dirty="0">
                <a:solidFill>
                  <a:prstClr val="black"/>
                </a:solidFill>
                <a:cs typeface="Arial" charset="0"/>
              </a:rPr>
              <a:t>the national </a:t>
            </a:r>
            <a:r>
              <a:rPr lang="en-US" altLang="en-US" dirty="0" smtClean="0">
                <a:solidFill>
                  <a:prstClr val="black"/>
                </a:solidFill>
                <a:cs typeface="Arial" charset="0"/>
              </a:rPr>
              <a:t>level at </a:t>
            </a:r>
            <a:r>
              <a:rPr lang="en-US" dirty="0" smtClean="0"/>
              <a:t>NCUR. </a:t>
            </a:r>
            <a:endParaRPr lang="en-US" altLang="en-US" dirty="0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7" name="Rectangle 12"/>
          <p:cNvSpPr>
            <a:spLocks noChangeArrowheads="1"/>
          </p:cNvSpPr>
          <p:nvPr/>
        </p:nvSpPr>
        <p:spPr bwMode="auto">
          <a:xfrm>
            <a:off x="4694904" y="4349995"/>
            <a:ext cx="4114800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9pPr>
          </a:lstStyle>
          <a:p>
            <a:pPr algn="just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1400" dirty="0" smtClean="0">
                <a:solidFill>
                  <a:prstClr val="black"/>
                </a:solidFill>
              </a:rPr>
              <a:t>University of Utah MRSEC REU participant Nancy Ibarra presenting her research at NCUR 2016 </a:t>
            </a:r>
            <a:r>
              <a:rPr lang="en-US" altLang="en-US" sz="1400" dirty="0" smtClean="0">
                <a:solidFill>
                  <a:prstClr val="black"/>
                </a:solidFill>
              </a:rPr>
              <a:t>in Asheville, NC</a:t>
            </a:r>
            <a:endParaRPr lang="en-US" altLang="en-US" sz="1400" dirty="0">
              <a:solidFill>
                <a:prstClr val="black"/>
              </a:solidFill>
              <a:latin typeface="Calibri" pitchFamily="34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61921" y="567606"/>
            <a:ext cx="2763558" cy="2072669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43475" y="2901491"/>
            <a:ext cx="3600450" cy="1266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0003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78</TotalTime>
  <Words>125</Words>
  <Application>Microsoft Office PowerPoint</Application>
  <PresentationFormat>On-screen Show (4:3)</PresentationFormat>
  <Paragraphs>8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MS PGothic</vt:lpstr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Chelsey Short</dc:creator>
  <cp:lastModifiedBy>Chelsey Short</cp:lastModifiedBy>
  <cp:revision>5</cp:revision>
  <dcterms:created xsi:type="dcterms:W3CDTF">2015-10-06T15:44:45Z</dcterms:created>
  <dcterms:modified xsi:type="dcterms:W3CDTF">2016-04-28T19:13:02Z</dcterms:modified>
</cp:coreProperties>
</file>