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6985000" cy="9271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0" autoAdjust="0"/>
    <p:restoredTop sz="94635"/>
  </p:normalViewPr>
  <p:slideViewPr>
    <p:cSldViewPr snapToGrid="0">
      <p:cViewPr varScale="1">
        <p:scale>
          <a:sx n="110" d="100"/>
          <a:sy n="110" d="100"/>
        </p:scale>
        <p:origin x="193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4A5BC-5BE9-8C46-B81F-DDA174FE7D90}" type="datetimeFigureOut">
              <a:rPr lang="en-US" smtClean="0"/>
              <a:t>7/12/17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6525" y="1158875"/>
            <a:ext cx="4171950" cy="3128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2463"/>
            <a:ext cx="5588000" cy="3649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058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347F6-849A-5049-8C44-EEDE41D9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7F6-849A-5049-8C44-EEDE41D95E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3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pPr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pPr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pPr/>
              <a:t>7/12/17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pPr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pPr/>
              <a:t>7/12/17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eg"/><Relationship Id="rId1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jpeg"/><Relationship Id="rId8" Type="http://schemas.openxmlformats.org/officeDocument/2006/relationships/image" Target="../media/image3.jpeg"/><Relationship Id="rId9" Type="http://schemas.openxmlformats.org/officeDocument/2006/relationships/image" Target="../media/image4.jpeg"/><Relationship Id="rId10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pPr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pPr algn="just"/>
            <a:r>
              <a:rPr lang="en-US" sz="1800" b="1" dirty="0" smtClean="0">
                <a:solidFill>
                  <a:schemeClr val="tx1"/>
                </a:solidFill>
              </a:rPr>
              <a:t>1.3µm Optical Interconnect on Silicon: A Monolithic III-Nitride Nanowire Array Photonic Integrated Circuit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035" y="1106993"/>
            <a:ext cx="469257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Prof. Pallab Bhattacharya, University of Michigan, Ann Arbor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46918"/>
            <a:ext cx="275982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MRSEC Program; DMR - 1120923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67459" y="1094943"/>
            <a:ext cx="418974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1300" dirty="0" smtClean="0"/>
              <a:t>A feasible optical  interconnect on a silicon complementary metal-oxide-semiconductor chip demands epitaxial growth and monolithic integration of diode lasers and optical detectors with guided wave components on a (001) Si wafer, with all the components preferably operating in the wavelength range of 1.3–1.55 </a:t>
            </a:r>
            <a:r>
              <a:rPr lang="en-US" sz="1300" i="1" dirty="0" err="1" smtClean="0"/>
              <a:t>μ</a:t>
            </a:r>
            <a:r>
              <a:rPr lang="en-US" sz="1300" dirty="0" err="1" smtClean="0"/>
              <a:t>m</a:t>
            </a:r>
            <a:r>
              <a:rPr lang="en-US" sz="1300" dirty="0" smtClean="0"/>
              <a:t> at room temperature. </a:t>
            </a:r>
          </a:p>
          <a:p>
            <a:pPr algn="just"/>
            <a:endParaRPr lang="en-US" sz="1300" dirty="0" smtClean="0"/>
          </a:p>
          <a:p>
            <a:pPr algn="just"/>
            <a:r>
              <a:rPr lang="en-US" sz="1300" dirty="0" smtClean="0"/>
              <a:t>The work demonstrates  a novel monolithic optical interconnect on a (001)Si substrate consisting of a III-nitride dot-in-nanowire array edge emitting diode laser and guided wave photodiode, with a planar SiO</a:t>
            </a:r>
            <a:r>
              <a:rPr lang="en-US" sz="1300" baseline="-25000" dirty="0" smtClean="0"/>
              <a:t>2</a:t>
            </a:r>
            <a:r>
              <a:rPr lang="en-US" sz="1300" dirty="0" smtClean="0"/>
              <a:t>/Si</a:t>
            </a:r>
            <a:r>
              <a:rPr lang="en-US" sz="1300" baseline="-25000" dirty="0" smtClean="0"/>
              <a:t>3</a:t>
            </a:r>
            <a:r>
              <a:rPr lang="en-US" sz="1300" dirty="0" smtClean="0"/>
              <a:t>N</a:t>
            </a:r>
            <a:r>
              <a:rPr lang="en-US" sz="1300" baseline="-25000" dirty="0" smtClean="0"/>
              <a:t>4</a:t>
            </a:r>
            <a:r>
              <a:rPr lang="en-US" sz="1300" dirty="0" smtClean="0"/>
              <a:t> dielectric waveguide in between. The active devices are realized with the same nanowire heterostructure by one-step epitaxy. The structural and optical characteristics of the nanowires have been investigated. The laser, emitting at the desired wavelength of 1.3 </a:t>
            </a:r>
            <a:r>
              <a:rPr lang="en-US" sz="1300" i="1" dirty="0" err="1" smtClean="0"/>
              <a:t>μ</a:t>
            </a:r>
            <a:r>
              <a:rPr lang="en-US" sz="1300" dirty="0" err="1" smtClean="0"/>
              <a:t>m</a:t>
            </a:r>
            <a:r>
              <a:rPr lang="en-US" sz="1300" dirty="0" smtClean="0"/>
              <a:t>, with threshold current ∼350 </a:t>
            </a:r>
            <a:r>
              <a:rPr lang="en-US" sz="1300" dirty="0" err="1" smtClean="0"/>
              <a:t>mA</a:t>
            </a:r>
            <a:r>
              <a:rPr lang="en-US" sz="1300" dirty="0" smtClean="0"/>
              <a:t>, has been characterized in detail. The detector exhibits a </a:t>
            </a:r>
            <a:r>
              <a:rPr lang="en-US" sz="1300" dirty="0" err="1" smtClean="0"/>
              <a:t>responsivity</a:t>
            </a:r>
            <a:r>
              <a:rPr lang="en-US" sz="1300" dirty="0" smtClean="0"/>
              <a:t> of ∼0.1 A/W at 1.3 </a:t>
            </a:r>
            <a:r>
              <a:rPr lang="en-US" sz="1300" i="1" dirty="0" err="1" smtClean="0"/>
              <a:t>μ</a:t>
            </a:r>
            <a:r>
              <a:rPr lang="en-US" sz="1300" dirty="0" err="1" smtClean="0"/>
              <a:t>m</a:t>
            </a:r>
            <a:r>
              <a:rPr lang="en-US" sz="1300" dirty="0" smtClean="0"/>
              <a:t>. </a:t>
            </a:r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152400" y="745755"/>
            <a:ext cx="56103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2017</a:t>
            </a:r>
            <a:endParaRPr lang="en-US" sz="1200" b="1" dirty="0">
              <a:solidFill>
                <a:srgbClr val="002060"/>
              </a:solidFill>
            </a:endParaRPr>
          </a:p>
        </p:txBody>
      </p:sp>
      <p:pic>
        <p:nvPicPr>
          <p:cNvPr id="17" name="Picture 5" descr="Steady-state photocurrent of reverse biased nanowire photodiode in photonic integrated circuit in response to pulsed injection current applied to nanowire laser. 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16268" y="4405319"/>
            <a:ext cx="2162009" cy="178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 descr="Measured output light-current characteristics of discrete edge-emitting heterostructure InN/InGaN/GaN dot-in-nanowire diode laser. The output power is from one facet. The inset shows the spectral output for an injection I = 1.2Ith, where Ith is ~350 mA.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053" y="4362137"/>
            <a:ext cx="2412717" cy="1865461"/>
          </a:xfrm>
          <a:prstGeom prst="rect">
            <a:avLst/>
          </a:prstGeom>
        </p:spPr>
      </p:pic>
      <p:sp>
        <p:nvSpPr>
          <p:cNvPr id="24" name="TextBox 23" descr="(a) Schematic representation of a nanowire based photonic integrated circuit on (001)Si, (b) SEM image of a fabricated photonic integrated circuit. Inset shows FIB etched air/semiconductor DBR mirrors. (c) TEM-HAADF (i) and (ii) and EDS (iii) images of single nanowires showing the formation of quantum dot-like nanostructures in the InN disk regions."/>
          <p:cNvSpPr txBox="1"/>
          <p:nvPr/>
        </p:nvSpPr>
        <p:spPr>
          <a:xfrm>
            <a:off x="4227226" y="3852471"/>
            <a:ext cx="4916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 smtClean="0"/>
              <a:t>(a) SEM image of a nanowire array. (b) SEM image of the fabricated photonic integrated circuit. (c) TEM images of single nanowires showing the formation of quantum dot-like nanostructures in the </a:t>
            </a:r>
            <a:r>
              <a:rPr lang="en-US" sz="1000" dirty="0" err="1" smtClean="0"/>
              <a:t>InN</a:t>
            </a:r>
            <a:r>
              <a:rPr lang="en-US" sz="1000" dirty="0" smtClean="0"/>
              <a:t> disk regions.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35892" y="556135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(a)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8486918" y="554886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(b)</a:t>
            </a:r>
            <a:endParaRPr lang="en-US" sz="1200" dirty="0"/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104930" y="5234721"/>
            <a:ext cx="38925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200" dirty="0" err="1" smtClean="0"/>
              <a:t>Arnab</a:t>
            </a:r>
            <a:r>
              <a:rPr lang="en-US" sz="1200" dirty="0" smtClean="0"/>
              <a:t> </a:t>
            </a:r>
            <a:r>
              <a:rPr lang="en-US" sz="1200" dirty="0" err="1" smtClean="0"/>
              <a:t>Hazari</a:t>
            </a:r>
            <a:r>
              <a:rPr lang="en-US" sz="1200" dirty="0" smtClean="0"/>
              <a:t>, </a:t>
            </a:r>
            <a:r>
              <a:rPr lang="en-US" sz="1200" dirty="0" err="1" smtClean="0"/>
              <a:t>Lifan</a:t>
            </a:r>
            <a:r>
              <a:rPr lang="en-US" sz="1200" dirty="0" smtClean="0"/>
              <a:t> Yan, Joanna M. </a:t>
            </a:r>
            <a:r>
              <a:rPr lang="en-US" sz="1200" dirty="0" err="1" smtClean="0"/>
              <a:t>Millunchick</a:t>
            </a:r>
            <a:r>
              <a:rPr lang="en-US" sz="1200" dirty="0" smtClean="0"/>
              <a:t>, Pallab Bhattacharya</a:t>
            </a:r>
          </a:p>
          <a:p>
            <a:pPr algn="just" eaLnBrk="1" hangingPunct="1"/>
            <a:r>
              <a:rPr lang="en-US" sz="1200" dirty="0" smtClean="0"/>
              <a:t>University of Michigan</a:t>
            </a:r>
          </a:p>
          <a:p>
            <a:pPr algn="just" eaLnBrk="1" hangingPunct="1"/>
            <a:r>
              <a:rPr lang="en-US" sz="1200" dirty="0" smtClean="0"/>
              <a:t>Work performed at Michigan Center for Materials Characterization and Lurie Nanofabrication Facility</a:t>
            </a:r>
            <a:endParaRPr lang="en-US" sz="1200" dirty="0"/>
          </a:p>
        </p:txBody>
      </p:sp>
      <p:sp>
        <p:nvSpPr>
          <p:cNvPr id="27" name="TextBox 26" descr="Measured output light-current characteristics of discrete edge-emitting heterostructure InN/InGaN/GaN dot-in-nanowire diode laser. The output power is from one facet. The inset shows the spectral output for an injection I = 1.2Ith, where Ith is ~350 mA. "/>
          <p:cNvSpPr txBox="1"/>
          <p:nvPr/>
        </p:nvSpPr>
        <p:spPr>
          <a:xfrm>
            <a:off x="4229726" y="6133451"/>
            <a:ext cx="4916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 smtClean="0"/>
              <a:t>(a) Output light-current characteristics of </a:t>
            </a:r>
            <a:r>
              <a:rPr lang="en-US" sz="1000" dirty="0" err="1" smtClean="0"/>
              <a:t>InN</a:t>
            </a:r>
            <a:r>
              <a:rPr lang="en-US" sz="1000" dirty="0" smtClean="0"/>
              <a:t>/InGaN/GaN dot-in-nanowire diode laser. Inset shows the spectral output with peak at 1.3</a:t>
            </a:r>
            <a:r>
              <a:rPr lang="en-US" sz="1000" dirty="0" smtClean="0">
                <a:latin typeface="Symbol" pitchFamily="18" charset="2"/>
              </a:rPr>
              <a:t>m</a:t>
            </a:r>
            <a:r>
              <a:rPr lang="en-US" sz="1000" dirty="0" smtClean="0"/>
              <a:t>m. (b) Photocurrent of nanowire photodiode in photonic integrated circuit in response to injection current applied to nanowire laser. </a:t>
            </a:r>
            <a:endParaRPr lang="en-US" sz="1000" dirty="0"/>
          </a:p>
        </p:txBody>
      </p:sp>
      <p:pic>
        <p:nvPicPr>
          <p:cNvPr id="16" name="Picture 15" descr="EDS.png"/>
          <p:cNvPicPr>
            <a:picLocks noChangeAspect="1"/>
          </p:cNvPicPr>
          <p:nvPr/>
        </p:nvPicPr>
        <p:blipFill>
          <a:blip r:embed="rId5" cstate="print"/>
          <a:srcRect r="48778" b="51466"/>
          <a:stretch>
            <a:fillRect/>
          </a:stretch>
        </p:blipFill>
        <p:spPr>
          <a:xfrm>
            <a:off x="4441603" y="2670963"/>
            <a:ext cx="1096924" cy="1166518"/>
          </a:xfrm>
          <a:prstGeom prst="rect">
            <a:avLst/>
          </a:prstGeom>
        </p:spPr>
      </p:pic>
      <p:pic>
        <p:nvPicPr>
          <p:cNvPr id="19" name="Picture 18" descr="EDS.png"/>
          <p:cNvPicPr>
            <a:picLocks noChangeAspect="1"/>
          </p:cNvPicPr>
          <p:nvPr/>
        </p:nvPicPr>
        <p:blipFill>
          <a:blip r:embed="rId5" cstate="print"/>
          <a:srcRect t="48440" r="48778"/>
          <a:stretch>
            <a:fillRect/>
          </a:stretch>
        </p:blipFill>
        <p:spPr>
          <a:xfrm>
            <a:off x="5598343" y="2653259"/>
            <a:ext cx="1088024" cy="1229193"/>
          </a:xfrm>
          <a:prstGeom prst="rect">
            <a:avLst/>
          </a:prstGeom>
        </p:spPr>
      </p:pic>
      <p:pic>
        <p:nvPicPr>
          <p:cNvPr id="20" name="Picture 19" descr="Fab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0602" y="1824198"/>
            <a:ext cx="2293495" cy="17620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11843" y="1522149"/>
            <a:ext cx="1648741" cy="109998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784345" y="1546485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(a)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05587" y="180382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(b)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5358970" y="3590148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(c)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11813</TotalTime>
  <Words>314</Words>
  <Application>Microsoft Macintosh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News Gothic MT</vt:lpstr>
      <vt:lpstr>Symbol</vt:lpstr>
      <vt:lpstr>Wingdings 2</vt:lpstr>
      <vt:lpstr>Arial</vt:lpstr>
      <vt:lpstr>Breeze</vt:lpstr>
      <vt:lpstr>1.3µm Optical Interconnect on Silicon: A Monolithic III-Nitride Nanowire Array Photonic Integrated Circuit</vt:lpstr>
    </vt:vector>
  </TitlesOfParts>
  <LinksUpToDate>false</LinksUpToDate>
  <SharedDoc>false</SharedDoc>
  <HyperlinkBase/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Divya Abhat</cp:lastModifiedBy>
  <cp:revision>61</cp:revision>
  <cp:lastPrinted>2016-08-01T15:14:13Z</cp:lastPrinted>
  <dcterms:created xsi:type="dcterms:W3CDTF">2016-07-19T18:16:54Z</dcterms:created>
  <dcterms:modified xsi:type="dcterms:W3CDTF">2017-07-12T17:19:05Z</dcterms:modified>
</cp:coreProperties>
</file>